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E2FA3-2D08-4B0A-A9F7-642FBF76A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8E954-19AF-4840-8C3B-06415BC2B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5FE22-9307-463B-9ED0-4A773ECB9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33F99-BD97-4DF1-9EA7-0ACACF167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2C31E-C25E-4391-9824-BF21D020D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2C3E9D-A961-444B-BF1A-193EF2AF7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4A7503-851C-4F93-A148-BF271DB18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68C2C-3808-4B78-BE98-BD68DD8D1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0E857-94C5-4142-A31C-140F7618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3BA84-C5E2-4B73-B188-81AB0E33D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5E06A-CAD8-470D-B103-80FFBF43E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399" r:id="rId2"/>
    <p:sldLayoutId id="2147487400" r:id="rId3"/>
    <p:sldLayoutId id="2147487401" r:id="rId4"/>
    <p:sldLayoutId id="2147487402" r:id="rId5"/>
    <p:sldLayoutId id="2147487403" r:id="rId6"/>
    <p:sldLayoutId id="2147487404" r:id="rId7"/>
    <p:sldLayoutId id="2147487405" r:id="rId8"/>
    <p:sldLayoutId id="2147487406" r:id="rId9"/>
    <p:sldLayoutId id="2147487407" r:id="rId10"/>
    <p:sldLayoutId id="21474874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70770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星海广场旅游策划案例分析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策划方案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实施与执行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预期效果与评估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星海广场简介</a:t>
            </a:r>
            <a:endParaRPr lang="zh-CN" altLang="en-US"/>
          </a:p>
        </p:txBody>
      </p:sp>
      <p:sp>
        <p:nvSpPr>
          <p:cNvPr id="10488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地理位置：位于大连市沙河口区中山路，毗邻星海湾，是城市中心地带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广场特色：以海洋文化为主题，拥有大型音乐喷泉、海洋馆等娱乐休闲设施，是市民和游客喜爱的场所之一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周边设施：周边拥有众多高档酒店、购物中心等商业设施，是大连市的经济中心之一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历史沿革：始建于1997年，是大连市的地标性建筑之一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旅游策划的必要性</a:t>
            </a:r>
            <a:endParaRPr lang="zh-CN" altLang="en-US"/>
          </a:p>
        </p:txBody>
      </p:sp>
      <p:sp>
        <p:nvSpPr>
          <p:cNvPr id="104892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实现旅游资源的合理配置和可持续发展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3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满足游客的多元化需求和提高游客满意度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促进当地旅游经济的发展和就业机会的增加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4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提升星海广场的旅游价值和品牌形象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898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目标客群定位</a:t>
            </a:r>
            <a:endParaRPr lang="zh-CN" altLang="en-US"/>
          </a:p>
        </p:txBody>
      </p:sp>
      <p:sp>
        <p:nvSpPr>
          <p:cNvPr id="10490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家庭游：针对有小孩和老人的家庭，提供亲子互动和休闲娱乐项目。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情侣约会：针对年轻情侣，提供浪漫氛围和特色体验项目。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商务出差：针对商务人士，提供商务会议和高端餐饮服务。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旅游爱好者：针对喜欢探索和体验的游客，提供丰富的旅游线路和特色景点。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竞争分析</a:t>
            </a:r>
            <a:endParaRPr lang="zh-CN" altLang="en-US"/>
          </a:p>
        </p:txBody>
      </p:sp>
      <p:sp>
        <p:nvSpPr>
          <p:cNvPr id="10490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星海广场的竞争对手分析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竞争对手的优势与劣势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星海广场在竞争中的定位与差异化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应对竞争对手的策略与措施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市场趋势</a:t>
            </a:r>
            <a:endParaRPr lang="zh-CN" altLang="en-US"/>
          </a:p>
        </p:txBody>
      </p:sp>
      <p:sp>
        <p:nvSpPr>
          <p:cNvPr id="10491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旅游市场持续增长，消费者需求多样化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数字化和智能化成为旅游行业的发展趋势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市场竞争激烈，品质和服务成为核心竞争力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环保和可持续发展成为行业的重要议题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策划方案</a:t>
            </a:r>
            <a:endParaRPr lang="zh-CN" altLang="en-US"/>
          </a:p>
        </p:txBody>
      </p:sp>
      <p:sp>
        <p:nvSpPr>
          <p:cNvPr id="104918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主题定位</a:t>
            </a:r>
            <a:endParaRPr lang="zh-CN" altLang="en-US"/>
          </a:p>
        </p:txBody>
      </p:sp>
      <p:sp>
        <p:nvSpPr>
          <p:cNvPr id="104920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策划目的：提升星海广场的知名度和美誉度，吸引更多游客前来游览，促进当地旅游业的发展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主题：星海广场旅游策划案例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目标受众：游客、旅游行业从业者、旅游规划师等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主题特色：以星海广场的历史文化、自然景观、人文景观等为依托，打造具有地方特色的旅游品牌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https://d.book118.com/708117077033006042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宋体</vt:lpstr>
      <vt:lpstr>Office Theme</vt:lpstr>
      <vt:lpstr>星海广场旅游策划案例分析</vt:lpstr>
      <vt:lpstr>目录</vt:lpstr>
      <vt:lpstr>项目背景</vt:lpstr>
      <vt:lpstr>星海广场简介</vt:lpstr>
      <vt:lpstr>旅游策划的必要性</vt:lpstr>
      <vt:lpstr>市场分析</vt:lpstr>
      <vt:lpstr>目标客群定位</vt:lpstr>
      <vt:lpstr>竞争分析</vt:lpstr>
      <vt:lpstr>市场趋势</vt:lpstr>
      <vt:lpstr>策划方案</vt:lpstr>
      <vt:lpstr>主题定位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2024-09-21T08:24:17.070</cp:lastPrinted>
  <dcterms:created xsi:type="dcterms:W3CDTF">2024-09-21T00:24:17Z</dcterms:created>
  <dcterms:modified xsi:type="dcterms:W3CDTF">2024-09-21T00:24:19Z</dcterms:modified>
</cp:coreProperties>
</file>