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98EB3-C33A-4D6C-819C-4877051E0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27EC2-09B2-4A1C-A87C-2A1498851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5A17F-ED3A-45D6-B844-BC2B84CF3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CB88EB-D08C-4A26-B63F-3FB4626A4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811BC4-53FF-4571-92E2-F85D659CA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C0A25C-4D16-4BCA-A58E-7DA5BD5A3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CA6B88-182E-4729-BE89-BFF869AC6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01D54-AF46-43F6-8529-53DE9922B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27BB0-43A7-4EEE-890C-68C8BDD8D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88641-3079-4701-8EC4-BCFB153E5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6ADBC-7930-434D-B110-FDA772EF7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171431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肝动脉栓塞病人的护理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肝动脉栓塞概述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肝动脉栓塞概述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75" r="13175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833" b="28833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肝动脉栓塞的病因多种多样，主要包括肿瘤、炎症、创伤等。其中，肿瘤是最常见的病因，如肝癌、肝转移癌等。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肝动脉栓塞是指由于各种原因导致肝动脉内血液流动受阻或中断，引起肝脏缺血、缺氧，进而引发一系列病理生理改变。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定义与病因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肝动脉栓塞的典型表现为右上腹疼痛、恶心、呕吐、黄疸、发热等症状。严重时可能出现休克、意识障碍等危及生命的并发症。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肝动脉栓塞的诊断主要依靠影像学检查，如超声、CT、MRI等。这些检查可以观察肝脏血流情况，发现栓塞部位及程度，为进一步治疗提供依据。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50" r="10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动脉栓塞的治疗主要包括药物治疗、介入治疗和手术治疗。药物治疗主要是缓解症状、改善肝功能；介入治疗是通过导管将栓塞物或药物注入肝动脉，解除或缓解栓塞；手术治疗则是切除病变肝脏或进行肝移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肝动脉栓塞的治疗效果取决于病情的严重程度和治疗的及时性。早期诊断和治疗有助于改善预后，提高病人的生存率和生活质量。然而，肝动脉栓塞的预后因个体差异而异，部分病人可能会出现复发或转移。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治疗方式与效果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134" b="3013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评估病人的心理状况，了解其焦虑、恐惧等情绪的原因。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给予病人心理疏导，解释手术的必要性、安全性及注意事项，增强病人的信心。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鼓励病人表达自己的感受，及时解答病人的疑问，消除其顾虑。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协助病人完成各项术前检查，确保手术安全。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指导病人术前饮食，避免饱腹或饥饿状态。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250" b="4250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做好手术区域的皮肤准备，保持清洁干燥。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监测病人的生命体征，如血压、心率、呼吸等，确保手术安全。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评估病人的肝功能、凝血功能等指标，了解病情状况。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根据病情需要，给予必要的药物治疗和护理措施，如止血、止痛等。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病情评估与监测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https://d.book118.com/708117143133006041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2024-09-20T18:30:00.283</cp:lastPrinted>
  <dcterms:created xsi:type="dcterms:W3CDTF">2024-09-20T10:30:00Z</dcterms:created>
  <dcterms:modified xsi:type="dcterms:W3CDTF">2024-09-20T10:30:02Z</dcterms:modified>
</cp:coreProperties>
</file>