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87581-C2C9-4588-B62C-B29428D97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22437-6A60-4067-A4D6-67B78CF4B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2390F-85CD-4708-BD62-8FB000CA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34A54-A7CB-4FA4-887C-38F6F129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B3782-0927-4AA3-ACC0-B38032A9C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F2A723-39EA-470D-B26A-001C4F860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44741-BB37-4B23-A305-689544D37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31487-4F91-4EDA-82BB-EB3A4A43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23511-8596-4BAE-B6C3-7E3A6D52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3D50A-846E-42FF-B052-CB0843D9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6B9C3-6858-470D-B0EE-751B7B5DD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0056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国网知识竞赛课件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国网知识竞赛规则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国网知识竞赛题目解析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国网知识竞赛案例分析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国网知识竞赛经验分享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国网公司简介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成立时间与地点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国网公司成立于XXXX年，总部位于XX市。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国网公司经历了从初创期到成熟期的整个发展过程，期间不断进行技术和管理创新，逐步壮大成为行业内的领军企业。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重大事件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国网公司在发展过程中经历了多次重大事件，如XXXX年的改制、XXXX年的上市等，这些事件为国网公司的后续发展奠定了坚实的基础。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国网公司拥有多种产品和服务，包括电力、热力、燃气等能源产品的生产和供应，同时还提供能源管理、节能服务等多元化的能源服务。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国网公司主要经营电力、热力生产和供应业务，同时还涉及新能源、综合能源服务等多元化业务领域。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国网公司在行业内具有较高的知名度和影响力，是众多企业和居民的首选能源供应商和服务商。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2" r="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国网公司的核心价值观是“诚信、创新、卓越、共赢”，这一价值观为国网公司的持续发展提供了强有力的支撑。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企业愿景与社会责任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国网公司以成为国际一流的能源企业为目标，积极履行社会责任，为推动能源转型和绿色发展做出了积极贡献。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国网公司注重企业文化建设，秉承“以人为本、创新发展”的理念，致力于打造具有自身特色的企业文化。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国网知识竞赛规则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线上答题，分为初赛、复赛和决赛三个阶段。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报名参加→初赛→复赛→决赛→颁奖。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竞赛形式与流程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单选、多选、判断和简答。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分值设置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不同题型分值不同，具体分值根据题目难度和知识点重要性而定。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竞赛题目类型与分值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根据答题正确率和用时综合评定。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设立一、二、三等奖和优秀组织奖，并给予相应的物质奖励和精神奖励。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奖励设置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竞赛评分标准与奖励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https://d.book118.com/708120056052006023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2024-08-29T22:15:17.769</cp:lastPrinted>
  <dcterms:created xsi:type="dcterms:W3CDTF">2024-08-29T14:15:17Z</dcterms:created>
  <dcterms:modified xsi:type="dcterms:W3CDTF">2024-08-29T14:15:19Z</dcterms:modified>
</cp:coreProperties>
</file>