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0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A71C0-D43A-41BD-9746-024B0C9CC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21EB-E3A3-4430-97E7-B299BD2B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132D3-B690-43F5-B40C-DC1E4FFD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07050-6303-41B4-B795-A879DA31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378BD-CEC3-466A-8000-7529F7AF9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52396-F394-4522-8727-67DB3D7F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9CCCE-A95F-4ACB-B952-B3F1869A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C908F-3FAA-4021-AAAC-B860DEECF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F93DD-4D04-4BEC-B115-0A443143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7D843-A7C9-45E4-9FC4-5E5BC1A5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953C3-78FD-42DC-BA78-9BE0ABDD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70" r:id="rId2"/>
    <p:sldLayoutId id="2147487171" r:id="rId3"/>
    <p:sldLayoutId id="2147487172" r:id="rId4"/>
    <p:sldLayoutId id="2147487173" r:id="rId5"/>
    <p:sldLayoutId id="2147487174" r:id="rId6"/>
    <p:sldLayoutId id="2147487175" r:id="rId7"/>
    <p:sldLayoutId id="2147487176" r:id="rId8"/>
    <p:sldLayoutId id="2147487177" r:id="rId9"/>
    <p:sldLayoutId id="2147487178" r:id="rId10"/>
    <p:sldLayoutId id="214748717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16" Type="http://schemas.openxmlformats.org/officeDocument/2006/relationships/tags" Target="../tags/tag768.xml" /><Relationship Id="rId17" Type="http://schemas.openxmlformats.org/officeDocument/2006/relationships/tags" Target="../tags/tag769.xml" /><Relationship Id="rId18" Type="http://schemas.openxmlformats.org/officeDocument/2006/relationships/tags" Target="../tags/tag770.xml" /><Relationship Id="rId19" Type="http://schemas.openxmlformats.org/officeDocument/2006/relationships/tags" Target="../tags/tag771.xml" /><Relationship Id="rId2" Type="http://schemas.openxmlformats.org/officeDocument/2006/relationships/tags" Target="../tags/tag754.xml" /><Relationship Id="rId20" Type="http://schemas.openxmlformats.org/officeDocument/2006/relationships/tags" Target="../tags/tag772.xml" /><Relationship Id="rId21" Type="http://schemas.openxmlformats.org/officeDocument/2006/relationships/tags" Target="../tags/tag773.xml" /><Relationship Id="rId22" Type="http://schemas.openxmlformats.org/officeDocument/2006/relationships/tags" Target="../tags/tag774.xml" /><Relationship Id="rId23" Type="http://schemas.openxmlformats.org/officeDocument/2006/relationships/tags" Target="../tags/tag775.xml" /><Relationship Id="rId24" Type="http://schemas.openxmlformats.org/officeDocument/2006/relationships/tags" Target="../tags/tag776.xml" /><Relationship Id="rId25" Type="http://schemas.openxmlformats.org/officeDocument/2006/relationships/tags" Target="../tags/tag777.xml" /><Relationship Id="rId26" Type="http://schemas.openxmlformats.org/officeDocument/2006/relationships/tags" Target="../tags/tag778.xml" /><Relationship Id="rId27" Type="http://schemas.openxmlformats.org/officeDocument/2006/relationships/tags" Target="../tags/tag779.xml" /><Relationship Id="rId28" Type="http://schemas.openxmlformats.org/officeDocument/2006/relationships/tags" Target="../tags/tag780.xml" /><Relationship Id="rId29" Type="http://schemas.openxmlformats.org/officeDocument/2006/relationships/tags" Target="../tags/tag781.xml" /><Relationship Id="rId3" Type="http://schemas.openxmlformats.org/officeDocument/2006/relationships/tags" Target="../tags/tag755.xml" /><Relationship Id="rId30" Type="http://schemas.openxmlformats.org/officeDocument/2006/relationships/tags" Target="../tags/tag782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1.xml" /><Relationship Id="rId11" Type="http://schemas.openxmlformats.org/officeDocument/2006/relationships/tags" Target="../tags/tag792.xml" /><Relationship Id="rId12" Type="http://schemas.openxmlformats.org/officeDocument/2006/relationships/tags" Target="../tags/tag793.xml" /><Relationship Id="rId13" Type="http://schemas.openxmlformats.org/officeDocument/2006/relationships/tags" Target="../tags/tag794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5.xml" /><Relationship Id="rId3" Type="http://schemas.openxmlformats.org/officeDocument/2006/relationships/tags" Target="../tags/tag796.xml" /><Relationship Id="rId4" Type="http://schemas.openxmlformats.org/officeDocument/2006/relationships/tags" Target="../tags/tag797.xml" /><Relationship Id="rId5" Type="http://schemas.openxmlformats.org/officeDocument/2006/relationships/tags" Target="../tags/tag7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9.xml" /><Relationship Id="rId3" Type="http://schemas.openxmlformats.org/officeDocument/2006/relationships/tags" Target="../tags/tag800.xml" /><Relationship Id="rId4" Type="http://schemas.openxmlformats.org/officeDocument/2006/relationships/tags" Target="../tags/tag8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01110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构建完善的网络安全法律体系所需的步骤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明确网络安全法律体系的目标和原则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制定网络安全法律法规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加强网络安全监管和执法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完善网络安全法律体系评估和调整机制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加强国际合作和交流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明确网络安全法律体系的目标和原则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确定法律体系的目标和原则</a:t>
            </a:r>
            <a:endParaRPr lang="zh-CN" altLang="en-US"/>
          </a:p>
        </p:txBody>
      </p:sp>
      <p:sp>
        <p:nvSpPr>
          <p:cNvPr id="1051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保障公民的合法权益和隐私权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打击网络犯罪和维护社会秩序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保护国家安全和社会公共利益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促进网络空间的健康发展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确定法律体系的适用范围和对象</a:t>
            </a:r>
            <a:endParaRPr lang="zh-CN" altLang="en-US"/>
          </a:p>
        </p:txBody>
      </p:sp>
      <p:sp>
        <p:nvSpPr>
          <p:cNvPr id="105131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1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1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适用范围：明确规定网络安全法律体系适用于哪些领域，如互联网、电信、关键信息基础设施等。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32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适用对象：明确规定网络安全法律体系适用于哪些实体，如个人、企业、政府等。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32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法律责任：规定各类实体在网络安全方面的法律责任和义务，确保其遵守法律体系的要求。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33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监督机制：建立有效的监督机制，对法律体系的执行情况进行监督和评估，确保其实施效果。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制定网络安全法律法规</a:t>
            </a:r>
            <a:endParaRPr lang="zh-CN" altLang="en-US"/>
          </a:p>
        </p:txBody>
      </p:sp>
      <p:sp>
        <p:nvSpPr>
          <p:cNvPr id="10516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制定基础性法律法规</a:t>
            </a:r>
            <a:endParaRPr lang="zh-CN" altLang="en-US"/>
          </a:p>
        </p:txBody>
      </p:sp>
      <p:sp>
        <p:nvSpPr>
          <p:cNvPr id="10520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0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0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1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1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1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制定网络安全基本法，明确网络空间主权、国家安全和社会公共利益的保护原则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制定网络犯罪处罚法，明确网络犯罪的定义、处罚标准和司法管辖权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制定关键信息基础设施保护法，加强对关键信息基础设施的安全保障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制定数据保护和隐私权法，规范个人数据的收集、使用、处理和保护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制定专门性法律法规</a:t>
            </a:r>
            <a:endParaRPr lang="zh-CN" altLang="en-US"/>
          </a:p>
        </p:txBody>
      </p:sp>
      <p:sp>
        <p:nvSpPr>
          <p:cNvPr id="105241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1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41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制定网络安全基本法，确立网络安全法律体系的基本原则和框架。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2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2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制定专门性法律法规，针对网络安全的不同领域和问题，如个人信息保护、关键信息基础设施保护等，制定具体的法律和规定。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2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3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制定相关配套法规和规章，对网络安全基本法和专门性法律法规进行细化和补充，以便更好地实施和执行。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3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43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及时更新和修订法律法规，以适应网络安全形势的变化和技术的发展，确保法律的有效性和适用性。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制定相关配套措施和实施细则</a:t>
            </a:r>
            <a:endParaRPr lang="zh-CN" altLang="en-US"/>
          </a:p>
        </p:txBody>
      </p:sp>
      <p:sp>
        <p:nvSpPr>
          <p:cNvPr id="10527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明确法律法规的适用范围和对象，确保法律法规的全面覆盖。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制定详细的实施细则，包括具体操作流程、责任认定、处罚措施等，确保法律法规的有效执行。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建立完善的监督机制，对法律法规的执行情况进行监督和检查，及时发现和纠正违法行为。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加强宣传教育，提高公众对网络安全法律法规的认识和理解，增强全社会的网络安全意识。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加强网络安全监管和执法</a:t>
            </a:r>
            <a:endParaRPr lang="zh-CN" altLang="en-US"/>
          </a:p>
        </p:txBody>
      </p:sp>
      <p:sp>
        <p:nvSpPr>
          <p:cNvPr id="10530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建立健全网络安全监管机制</a:t>
            </a:r>
            <a:endParaRPr lang="zh-CN" altLang="en-US"/>
          </a:p>
        </p:txBody>
      </p:sp>
      <p:sp>
        <p:nvSpPr>
          <p:cNvPr id="10534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制定和完善网络安全法律法规，明确监管职责和执法依据。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建立网络安全监管机构，负责监督和管理网络安全的各个方面。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加强网络安全宣传教育，提高公众的网络安全意识和技能。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建立网络安全事件应急处置机制，及时应对和处置网络安全事件。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https://d.book118.com/708120111042006031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构建完善的网络安全法律体系所需的步骤</vt:lpstr>
      <vt:lpstr>目录</vt:lpstr>
      <vt:lpstr>明确网络安全法律体系的目标和原则</vt:lpstr>
      <vt:lpstr>确定法律体系的目标和原则</vt:lpstr>
      <vt:lpstr>确定法律体系的适用范围和对象</vt:lpstr>
      <vt:lpstr>制定网络安全法律法规</vt:lpstr>
      <vt:lpstr>制定基础性法律法规</vt:lpstr>
      <vt:lpstr>制定专门性法律法规</vt:lpstr>
      <vt:lpstr>制定相关配套措施和实施细则</vt:lpstr>
      <vt:lpstr>加强网络安全监管和执法</vt:lpstr>
      <vt:lpstr>建立健全网络安全监管机制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2024-09-08T03:48:34.735</cp:lastPrinted>
  <dcterms:created xsi:type="dcterms:W3CDTF">2024-09-07T19:48:34Z</dcterms:created>
  <dcterms:modified xsi:type="dcterms:W3CDTF">2024-09-07T19:48:37Z</dcterms:modified>
</cp:coreProperties>
</file>