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0A95A4-844A-41F6-8425-80C08E989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991CE5-6D10-4B8D-B9AE-E9879769C7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B594F9-15D0-4E04-9B16-041745C6CE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A36C73-CD03-4505-8BCC-3EE141938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9AB278-8481-49E8-B075-F74AE1DBF5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B20B8D-0416-4E08-AB6A-FA2348AC58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879E2C-FA0B-4A85-8CAE-3A827D255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6618D0-FFA0-4EFD-814D-8C1E1AEA34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DD0059-2287-4C42-84E9-CDA7D71259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2C9BE9-8010-4BD0-94AB-DAE391C648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02473C-8373-4A49-BC20-3FA709A94B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12011106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智慧医院病患院内转移与监护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智慧医院概述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病患院内转移现状分析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智慧化病患院内转移系统设计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病患监护技术在智慧医院中应用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院内转移与监护系统实施策略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效果评估及未来展望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智慧医院概述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052" r="13052"/>
          <a:stretch>
            <a:fillRect/>
          </a:stretch>
        </p:blipFill>
        <p:spPr>
          <a:xfrm>
            <a:off x="3909691" y="1250241"/>
            <a:ext cx="7848599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智慧医院是指通过运用现代化信息技术和智能化设备，对传统医院进行业务流程优化和再造，实现医疗、服务、管理的智能化、信息化和便捷化。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随着医疗技术的不断进步和人们健康需求的提高，智慧医院逐渐从概念走向实践，成为未来医院发展的重要方向。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智慧医院定义与发展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智慧医院发展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智慧医院定义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通过物联网技术实现医疗设备、药品、人员等的全面感知和互联互通，为智慧医院提供数据支撑。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5635" r="2563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运用大数据技术对海量医疗数据进行分析和挖掘，为医生提供精准的诊断和治疗方案。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通过人工智能技术实现智能导诊、智能问诊、智能辅助诊断等，提高医疗服务效率和质量。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智慧医院核心技术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通过远程医疗技术，实现异地患者与医生的实时沟通和交流，为患者提供及时、便捷的医疗服务。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远程医疗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通过移动医疗设备和技术，实现患者随时随地的健康监测和管理，提高患者自我保健能力。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移动医疗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通过智能化诊疗系统，实现医生对患者病情的全面了解和精准判断，提高诊疗效率和准确性。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智能化诊疗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智慧医院应用场景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病患院内转移现状分析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7861" b="2786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传统转移方式及问题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人工推床转移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依赖医护人员人力推动，效率低下且易出错。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缺乏实时监护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传统方式无法实时监测病患生理参数，存在安全隐患。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信息沟通不畅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各部门间信息沟通不畅，导致转移过程不顺畅。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确保病患在转移过程中生理参数的实时监测与记录。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实时监护需求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提高转移效率，减少医护人员工作负担，确保病患安全。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高效安全转移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实现各部门间信息的实时共享，提高协同工作效率。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信息共享挑战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智慧化转移需求与挑战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某大型医院引入智能推床系统，实现病患院内自动导航、避障、生理参数监测等功能，提高转移效率与安全性。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国内案例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某国际知名医院采用机器人辅助转移系统，机器人可自主规划最佳路径、实时监测病患生理参数并与医护人员远程沟通，确保病患安全转移。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国外案例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国内外典型案例分享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智慧化病患院内转移系统设计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整体架构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基于云计算、大数据、物联网等技术，构建智慧化病患院内转移系统整体架构，包括数据采集层、数据传输层、数据处理层和应用层。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功能模块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系统包含病患信息管理、院内转移管理、智能决策支持、远程监护等核心功能模块，实现病患信息的全面管理、院内转移的智能化调度和远程实时监护。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系统架构与功能模块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数据传输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采用无线通信技术，如Wi-Fi、蓝牙等，实现数据的快速、稳定传输，确保数据的实时性和可靠性。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利用物联网技术，通过可穿戴设备、传感器等采集病患生理参数、位置信息等数据，实现数据的实时、准确采集。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运用大数据技术，对采集的数据进行清洗、整合、分析等处理，提取有价值的信息，为智能决策提供支持。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3340" r="2334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数据采集、传输和处理技术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https://d.book118.com/708120111060006030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2024-09-06T22:16:32.760</cp:lastPrinted>
  <dcterms:created xsi:type="dcterms:W3CDTF">2024-09-06T14:16:32Z</dcterms:created>
  <dcterms:modified xsi:type="dcterms:W3CDTF">2024-09-06T14:16:34Z</dcterms:modified>
</cp:coreProperties>
</file>