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BECCF-2EBD-4952-9980-CE03BDCE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98708-229B-41D3-86DA-B074B5215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B829C-148F-4132-B777-F6335F9F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FFACC-940E-4A34-AB3B-68BCB80B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838AC-A7C0-48AE-9F1D-0C9C8D75E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0F7BA5-3003-43FB-84C0-D6572F91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000F0-CCB0-42A4-B104-B656F2DA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253A0-5067-41E8-807B-364A09B78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9B4ED-DD98-409D-B002-9E6B94ECD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6B7FF-FAB0-4352-A5CE-1D64087A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CF9C0-0B44-495D-B678-50DE9567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1005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急诊护士岗前培训总结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随着医疗技术的不断发展和患者需求的提高，急诊护士需要不断更新知识和技能，提高应对紧急情况的能力。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急诊科是医院的重要科室，负责处理紧急病情和突发事件，对护士的专业技能和服务质量要求高。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加强急诊护士的团队协作和应急处理能力，提高整体救治成功率。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培养急诊护士的职业素养和道德观念，树立良好的医护形象。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63" r="836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639" r="1563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94" r="1609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提高急诊护士的专业技能和服务水平，确保患者得到及时、准确、高效的救治。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详细描述：理论知识培训涵盖了急诊护理的基本概念、原则、流程和规范，包括急救医学、创伤护理、心肺复苏等。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总结词：针对性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详细描述：针对急诊护士的实际工作需求，重点讲解常见疾病的急救处理、药物使用和病情观察等。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总结词：实时更新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详细描述：培训内容根据医学研究和急诊护理实践的最新进展进行实时更新，确保护士掌握最新的急救知识和技能。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理论知识培训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总结词：模拟演练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详细描述：通过模拟演练的方式，让护士在实际操作中掌握急救技能，包括创伤包扎、止血、心肺复苏等。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总结词：实践操作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详细描述：提供实践操作的机会，让护士在实际的急救场景中运用所学技能，提高应对紧急情况的能力。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总结词：团队合作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详细描述：培训中强调团队合作的重要性，通过模拟演练和实际操作，培养护士在急救中的团队协作意识。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总结词：沟通技巧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详细描述：培训中教授护士有效的沟通技巧，包括如何与患者及其家属进行沟通、如何获取准确的信息等。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总结词：协作能力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详细描述：培养护士在紧急情况下的协作能力，使其能够与其他医护人员、患者及其家属等密切配合，共同完成急救任务。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总结词：情绪管理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详细描述：培训中强调情绪管理的重要性，教授护士如何应对紧急情况下的紧张和压力，保持冷静和专业的态度。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沟通与协作能力培训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总结词：紧急预案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详细描述：培训中介绍各种紧急情况的应急预案，包括自然灾害、突发事故等，让护士了解应对措施和流程。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总结词：快速反应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详细描述：培养护士在紧急情况下的快速反应能力，使其能够在第一时间采取正确的应对措施。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总结词：资源调配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详细描述：培训中教授护士如何合理调配急救资源，包括人员、设备、药品等，确保急救工作的顺利进行。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通过培训，护士们对急诊护理的基本理论、操作规范和流程有了更深入的了解，掌握了常见疾病的急救处理方法。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护士们了解了护理工作中涉及的法律责任和伦理问题，增强了法律意识和职业道德观念。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法律与伦理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知识掌握程度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https://d.book118.com/708121005110006035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2024-09-14T15:21:32.776</cp:lastPrinted>
  <dcterms:created xsi:type="dcterms:W3CDTF">2024-09-14T07:21:32Z</dcterms:created>
  <dcterms:modified xsi:type="dcterms:W3CDTF">2024-09-14T07:21:34Z</dcterms:modified>
</cp:coreProperties>
</file>