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E386A-FC2E-43F2-B983-37231B1B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FCFA8-2A82-4B4B-B8FC-10B13EA4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766FB-066B-4905-A66E-3FED1090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04393-0D79-4FEA-8165-572CC1BA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47535-6F07-4B3F-A228-71574E946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B32A6-22D1-4259-926A-C303922B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80761-3691-4DCE-B065-3A993309B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4BA54-A9F0-4D18-AE31-38DE9895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CFE5F-BF21-4A1E-8042-61A5F60A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B0EDD-C249-40C6-9218-93555936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C2CAE-A9C4-4162-8D28-33317BD9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1031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矿山生态修复与治理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矿山生态修复的背景与意义
 矿山生态破坏的现状与问题
 矿山生态修复的原理与方法
 矿山生态修复的实践案例
 矿山生态修复的政策与法规
 矿山生态修复的技术与挑战
 矿山生态治理的未来展望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矿山生态修复与治理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矿山生态破坏的现状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1.矿山开采导致严重的土地破坏和水资源污染。</a:t>
            </a:r>
          </a:p>
          <a:p>
            <a:r>
              <a:t>2.矿山废弃物和尾矿对环境造成严重影响。</a:t>
            </a:r>
          </a:p>
          <a:p>
            <a:r>
              <a:t>3.矿山生态破坏对当地生物多样性造成威胁。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矿山生态修复的必要性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1.修复矿山生态有助于保护环境和人类健康。</a:t>
            </a:r>
          </a:p>
          <a:p>
            <a:r>
              <a:t>2.恢复矿山生态功能，提高土地资源的利用率。</a:t>
            </a:r>
          </a:p>
          <a:p>
            <a:r>
              <a:t>3.矿山生态修复有助于促进社会经济的可持续发展。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矿山生态修复的背景与意义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1.国家出台了一系列政策法规，加强对矿山生态修复的监管和管理。</a:t>
            </a:r>
          </a:p>
          <a:p>
            <a:r>
              <a:t>2.鼓励企业加强矿山生态修复，提高矿业可持续发展水平。</a:t>
            </a:r>
          </a:p>
          <a:p>
            <a:r>
              <a:t>3.对矿山生态修复不力的企业进行处罚和限制。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矿山生态修复的技术方法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1.采用生物工程技术进行土壤改良和植被恢复。</a:t>
            </a:r>
          </a:p>
          <a:p>
            <a:r>
              <a:t>2.利用矿山废弃物进行资源化利用，减少环境污染。</a:t>
            </a:r>
          </a:p>
          <a:p>
            <a:r>
              <a:t>3.采用生态工程技术构建生态系统，恢复矿山生态功能。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矿山生态修复的政策法规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矿山生态修复的背景与意义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1.国内外矿山生态修复的实践案例丰富，取得了显著成果。</a:t>
            </a:r>
          </a:p>
          <a:p>
            <a:r>
              <a:t>2.矿山生态修复需要与当地经济社会发展相结合。</a:t>
            </a:r>
          </a:p>
          <a:p>
            <a:r>
              <a:t>3.加强公众参与和社区合作，促进矿山生态修复的顺利开展。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矿山生态修复的未来发展趋势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1.加强对矿山生态修复的科技创新和研发投入。</a:t>
            </a:r>
          </a:p>
          <a:p>
            <a:r>
              <a:t>2.推动矿业企业的绿色转型和可持续发展。</a:t>
            </a:r>
          </a:p>
          <a:p>
            <a:r>
              <a:t>3.加强国际合作与交流，共同推动全球矿山生态修复事业的发展。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矿山生态修复的实践经验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矿山生态破坏的现状与问题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矿山生态修复与治理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矿山生态破坏的现状与问题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1.矿山开采导致的土地破坏和生态系统碎裂化程度严重。</a:t>
            </a:r>
          </a:p>
          <a:p>
            <a:r>
              <a:t>2.矿山废弃物和废水排放对周边环境造成污染。</a:t>
            </a:r>
          </a:p>
          <a:p>
            <a:r>
              <a:t>3.矿山生态破坏的范围广，对区域生态平衡造成影响。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矿山生态恢复的难度和挑战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1.矿山生态恢复需要大量的资金和技术支持。</a:t>
            </a:r>
          </a:p>
          <a:p>
            <a:r>
              <a:t>2.恢复过程中需要应对地质灾害、土壤污染等多重风险。</a:t>
            </a:r>
          </a:p>
          <a:p>
            <a:r>
              <a:t>3.矿山生态恢复的长期性和不确定性带来的挑战。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矿山生态破坏的程度和范围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矿山生态破坏的现状与问题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矿山生态破坏对生物多样性的影响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1.矿山开采导致生物多样性下降，物种灭绝风险增加。</a:t>
            </a:r>
          </a:p>
          <a:p>
            <a:r>
              <a:t>2.生态系统功能受损，影响生物群落的结构和功能。</a:t>
            </a:r>
          </a:p>
          <a:p>
            <a:r>
              <a:t>3.矿山废弃物和废水对生物多样性的影响尤为严重。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矿山生态破坏对水资源的影响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1.矿山开采破坏地下水资源，影响水资源的可持续利用。</a:t>
            </a:r>
          </a:p>
          <a:p>
            <a:r>
              <a:t>2.矿山废水排放导致水环境污染，威胁饮用水安全。</a:t>
            </a:r>
          </a:p>
          <a:p>
            <a:r>
              <a:t>3.水资源短缺加剧，影响周边居民生活和经济发展。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矿山生态破坏的现状与问题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矿山生态破坏的监管和管理问题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1.矿山生态破坏的监管和管理制度不完善，存在漏洞。</a:t>
            </a:r>
          </a:p>
          <a:p>
            <a:r>
              <a:t>2.监管部门对矿山生态破坏的执法力度不够，存在不严格的情况。</a:t>
            </a:r>
          </a:p>
          <a:p>
            <a:r>
              <a:t>3.公众对矿山生态破坏的监督和参与不足，缺乏社会监督力量。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矿山生态恢复的未来发展趋势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1.随着生态文明建设的加强，矿山生态恢复将成为重要的发展方向。</a:t>
            </a:r>
          </a:p>
          <a:p>
            <a:r>
              <a:t>2.科技创新将为矿山生态恢复提供更多的技术支持和解决方案。</a:t>
            </a:r>
          </a:p>
          <a:p>
            <a:r>
              <a:t>3.公众参与和社会监督将加强，推动矿山生态恢复的进程。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矿山生态修复的原理与方法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矿山生态修复与治理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矿山生态修复的原理与方法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矿山生态修复的原理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1.生态系统恢复：修复受损生态系统，恢复其结构、功能和生物多样性，实现生态平衡。</a:t>
            </a:r>
          </a:p>
          <a:p>
            <a:r>
              <a:t>2.因地制宜：根据矿山地质、气候、土壤等条件，选择合适的修复技术和方法。</a:t>
            </a:r>
          </a:p>
          <a:p>
            <a:r>
              <a:t>3.可持续性：确保修复后的生态系统具有可持续性，能够自我维持和发展。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矿山生态修复的方法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1.土壤修复：通过物理、化学和生物方法改善土壤质量，恢复土壤生态功能。</a:t>
            </a:r>
          </a:p>
          <a:p>
            <a:r>
              <a:t>2.植被恢复：种植适应性强的植物，提高植被覆盖率，恢复生态系统。</a:t>
            </a:r>
          </a:p>
          <a:p>
            <a:r>
              <a:t>3.水资源保护：加强水资源管理，减少矿山对水资源的污染，保护水资源。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矿山生态修复的原理与方法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矿山生态修复的监测与评估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1.监测体系建立：建立矿山生态修复的监测体系，及时掌握修复进展情况。</a:t>
            </a:r>
          </a:p>
          <a:p>
            <a:r>
              <a:t>2.评估标准制定：制定评估标准，对矿山生态修复的效果进行科学评估。</a:t>
            </a:r>
          </a:p>
          <a:p>
            <a:r>
              <a:t>3.反馈调整：根据监测和评估结果，及时调整修复方案，确保修复效果。</a:t>
            </a:r>
          </a:p>
          <a:p>
            <a:r>
              <a:t>以上内容提纲仅供参考，具体内容需要根据实际情况进行进一步的研究和整理。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矿山生态修复的实践案例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矿山生态修复与治理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矿山生态修复的实践案例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矿山土壤修复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1.采用生物修复技术，利用植物和微生物降解土壤中的有害物质。</a:t>
            </a:r>
          </a:p>
          <a:p>
            <a:r>
              <a:t>2.应用化学修复方法，通过添加氧化剂、还原剂等物质，将有害物质转化为无害物质。</a:t>
            </a:r>
          </a:p>
          <a:p>
            <a:r>
              <a:t>3.运用物理修复手段，如电动力学修复法，有效去除土壤中的重金属。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矿山植被恢复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1.选择适应性强、生长速度快的本土植物进行种植。</a:t>
            </a:r>
          </a:p>
          <a:p>
            <a:r>
              <a:t>2.采用生态工程技术，如人工湿地、植被覆盖等措施，提高植被恢复效果。</a:t>
            </a:r>
          </a:p>
          <a:p>
            <a:r>
              <a:t>3.加强植被恢复的监测和维护，确保植被的长期稳定生长。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矿山生态修复的实践案例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矿山水资源保护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1.制定严格的水资源保护制度，加强水资源管理和监测。</a:t>
            </a:r>
          </a:p>
          <a:p>
            <a:r>
              <a:t>2.采用雨水收集、水循环利用等技术，减少矿山用水对外部水资源的依赖。</a:t>
            </a:r>
          </a:p>
          <a:p>
            <a:r>
              <a:t>3.加强废水处理，确保废水达标排放，避免对水资源造成污染。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矿山地形地貌恢复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1.运用工程技术手段，如土方填挖、坡面防护等，恢复矿山地形地貌。</a:t>
            </a:r>
          </a:p>
          <a:p>
            <a:r>
              <a:t>2.加强地质环境监测，预防地质灾害的发生。</a:t>
            </a:r>
          </a:p>
          <a:p>
            <a:r>
              <a:t>3.结合生态旅游等产业，实现矿山地形地貌恢复的经济效益和社会效益。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https://d.book118.com/708121031064006026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矿山生态修复的背景与意义</vt:lpstr>
      <vt:lpstr> 矿山生态修复的背景与意义</vt:lpstr>
      <vt:lpstr> 矿山生态修复的背景与意义</vt:lpstr>
      <vt:lpstr> 矿山生态修复的背景与意义</vt:lpstr>
      <vt:lpstr> 矿山生态破坏的现状与问题</vt:lpstr>
      <vt:lpstr> 矿山生态破坏的现状与问题</vt:lpstr>
      <vt:lpstr> 矿山生态破坏的现状与问题</vt:lpstr>
      <vt:lpstr> 矿山生态破坏的现状与问题</vt:lpstr>
      <vt:lpstr> 矿山生态修复的原理与方法</vt:lpstr>
      <vt:lpstr> 矿山生态修复的原理与方法</vt:lpstr>
      <vt:lpstr> 矿山生态修复的原理与方法</vt:lpstr>
      <vt:lpstr> 矿山生态修复的实践案例</vt:lpstr>
      <vt:lpstr> 矿山生态修复的实践案例</vt:lpstr>
      <vt:lpstr> 矿山生态修复的实践案例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2024-09-03T20:04:36.426</cp:lastPrinted>
  <dcterms:created xsi:type="dcterms:W3CDTF">2024-09-03T12:04:36Z</dcterms:created>
  <dcterms:modified xsi:type="dcterms:W3CDTF">2024-09-03T12:04:38Z</dcterms:modified>
</cp:coreProperties>
</file>