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44AD1-91EB-44EE-9DA2-B45D27F8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8A24F-4665-4C17-9E79-0438C5000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94922-FB4C-48BB-8396-6EE6D64F7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B3774-32FE-436C-85DC-19FACA4D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38917-728F-4645-BA6E-8C33E2AB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2D0CB-AB71-4E02-8199-B69E1552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A3B35-890B-4851-AE30-F753F29C3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5070B-3DBD-4A8F-A49E-7C9D30E1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7E270-4AC7-4245-BE6A-B15BDA3FB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CF492-344F-45F9-9777-9BF5276CE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066E9-3B5D-475F-8164-18A3CFA8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1133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关节外科护理常规\n## 1.骨科关节外科概述及护理重要性\n### 1.1骨科关节外科的定义与范围\n### 1.2关节外科疾病的种类与特点\n### 1.3护理在关节外科治疗中的重要性\n## 2.骨科关节外科术前护理\n### 2.1术前评估与准备\n### 2.2心理护理与健康教育\n### 2.3术前康复指导与功能锻炼\n## 3.骨科关节外科术后护理\n### 3.1术后生命体征监测与护理\n### 3.2术后疼痛管理\n### 3.3术后康复训练与功能恢复\n## 4.骨科关节外科并发症的预防与护理\n### 4.1感染并发症的预防与护理\n### 4.2血栓并发症的预防与护理\n### 4.3其他并发症的预防与护理\n## 5.骨科关节外科患者的健康教育\n### 5.1疾病知识与健康指导\n### 5.2药物管理与副作用预防\n### 5.3生活方式与饮食习惯调整\n## 6.骨科关节外科患者的心理护理\n### 6.1心理评估与干预\n### 6.2心理支持与心理疏导\n### 6.3心理调适与心理康复\n## 7.骨科关节外科护理质量评估与持续改进\n### 7.1护理质量评估方法与标准\n### 7.2护理持续改进措施与实践\n### 7.3护理风险管理与控制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骨科关节外科护理常规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骨科关节外科概述及护理重要性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骨科关节外科是骨科的一个分支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主要关注关节疾病的诊断与治疗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包括关节置换、关节镜手术等领域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关节外科的范围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涵盖膝关节、髋关节、肩关节等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涉及运动医学、创伤医学等多个方面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关节外科的发展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随着医疗技术的进步，关节外科的治疗手段不断更新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护理在关节外科治疗中的作用日益重要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骨科关节外科的定义与范围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关节外科疾病的种类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关节炎症性疾病：如类风湿性关节炎、骨关节炎等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关节创伤性疾病：如关节骨折、关节脱位等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关节退行性疾病：如颈椎病、腰椎间盘突出等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关节外科疾病的特点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病程较长，治疗周期较长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关节功能受限，影响患者生活质量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疾病复发率高，需要长期护理与康复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关节外科疾病的种类与特点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护理在关节外科治疗中的重要性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护理在关节外科治疗中的重要性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护理工作可以提高治疗效果，减少并发症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护理工作可以促进患者康复，提高生活质量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护理工作可以降低复发率，提高患者满意度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护理在关节外科治疗中的具体作用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生命体征监测与护理：保障患者生命安全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疼痛管理：减轻患者痛苦，提高舒适度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康复训练与功能恢复：促进患者关节功能恢复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骨科关节外科术前护理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了解患者的身体状况，如心肺功能、凝血功能等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了解患者的病史，如过敏史、手术史等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了解患者的心理状况，如焦虑、抑郁等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完善各项检查，如血常规、心电图等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做好皮肤准备，避免感染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教育患者术前禁食、禁水的时间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与患者建立良好的沟通，了解其心理需求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针对患者的心理问题，给予相应的干预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提供心理支持，帮助患者树立信心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向患者讲解手术相关知识，如手术过程、可能出现的并发症等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向患者讲解术后康复的重要性，如康复训练的方法、注意事项等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向患者讲解药物治疗的相关知识，如药物用法、副作用等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术前康复指导</a:t>
                </a:r>
                <a:endParaRPr/>
              </a:p>
            </p:txBody>
          </p:sp>
          <p:sp>
            <p:nvSpPr>
              <p:cNvPr id="3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根据患者的病情，制定个性化的康复计划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指导患者进行关节活动度训练，提高关节功能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指导患者进行肌力训练，增强肌肉力量</a:t>
                </a:r>
                <a:endParaRPr/>
              </a:p>
            </p:txBody>
          </p:sp>
          <p:sp>
            <p:nvSpPr>
              <p:cNvPr id="3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</a:t>
                </a:r>
                <a:endParaRPr/>
              </a:p>
            </p:txBody>
          </p:sp>
          <p:sp>
            <p:nvSpPr>
              <p:cNvPr id="3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鼓励患者在医生的指导下进行功能锻炼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教会患者正确的锻炼方法，避免不当锻炼导致的并发症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定期评估患者的康复效果，调整康复计划</a:t>
                </a:r>
                <a:endParaRPr/>
              </a:p>
            </p:txBody>
          </p:sp>
          <p:sp>
            <p:nvSpPr>
              <p:cNvPr id="3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术前康复指导与功能锻炼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骨科关节外科术后护理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定期测量患者的血氧饱和度，确保呼吸道通畅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观察患者的伤口情况，如红肿、渗出等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根据患者的病情，给予相应的护理措施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如出现异常情况，及时报告医生，及时处理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做好基础护理，如翻身、拍背等，预防压疮的发生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定期评估患者的疼痛程度，如使用疼痛评分量表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了解患者的疼痛特点，如疼痛性质、持续时间等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根据患者的疼痛特点，选择合适的止痛药物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采用多种止痛方法，如药物止痛、物理止痛等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密切观察患者的疼痛变化，调整止痛方案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术后康复训练与功能恢复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根据患者的病情，制定个性化的康复计划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指导患者进行关节活动度训练，提高关节功能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指导患者进行肌力训练，增强肌肉力量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鼓励患者在医生的指导下进行功能锻炼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教会患者正确的锻炼方法，避免不当锻炼导致的并发症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定期评估患者的康复效果，调整康复计划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骨科关节外科并发症的预防与护理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严格无菌操作，减少感染源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术前做好皮肤准备，避免感染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合理使用抗生素，预防感染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观察患者的体温变化，如发热、畏寒等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观察患者的伤口情况，如红肿、渗出等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如出现感染迹象，及时报告医生，及时处理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感染并发症的预防与护理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https://d.book118.com/708121133005006036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骨科关节外科护理常规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2024-09-15T02:32:11.983</cp:lastPrinted>
  <dcterms:created xsi:type="dcterms:W3CDTF">2024-09-14T18:32:12Z</dcterms:created>
  <dcterms:modified xsi:type="dcterms:W3CDTF">2024-09-14T18:32:13Z</dcterms:modified>
</cp:coreProperties>
</file>