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0B390-3114-4E91-B44D-65DC6DCA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08554-D80F-495A-9174-03DC9583B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D18C0-A3E1-4705-B748-57246648A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7B78D-FE7A-494C-9213-A57E622D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7D7CC-3764-41FC-A0CD-8EB184AD6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84BBF-B6FB-4380-8DCF-685236CEC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7E63E-D4D4-4126-953E-3437A9D9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4D6CE-953D-43BD-94D0-CB26EEC9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E495A-BC0F-42C2-AB2A-6381E3054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8F1E1-82D2-4F19-8A37-5BF9A72F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72CD-B87D-4DBB-A667-9451543F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211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心理健康教育宣讲活动总结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活动影响和意义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随着社会压力的增大，越来越多的人面临心理健康问题。为了提高大众对心理健康的重视，增强心理健康意识，我们组织了这次心理健康教育宣讲活动。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当前，很多人由于缺乏心理健康知识，无法正确应对心理压力和困扰，导致心理问题加剧。因此，我们希望通过这次宣讲活动，传播心理健康知识，帮助大众建立正确的心理健康观念。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增强大众的心理健康意识，提高对心理健康问题的关注度。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传播正确的心理健康知识，帮助大众了解心理问题的应对方法。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促进社会对心理健康的关注和支持，为需要帮助的人提供心理援助。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XXX社区中心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关爱心灵，健康成长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提高大学生心理素质，预防心理问题，促进身心健康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介绍活动背景、目的和流程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邀请专业人士进行心理健康知识宣讲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设置心理测试、心理游戏等互动环节，增强参与感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对活动进行总结，感谢参与，鼓励大家关注心理健康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主题宣讲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总结与闭幕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姓名：张教授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职务：心理学博士、大学心理学系教授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经历：从事心理学研究多年，发表多篇学术论文，具有丰富的心理健康教育和研究经验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宣讲嘉宾介绍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https://d.book118.com/708122113137006027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2024-09-06T00:47:16.334</cp:lastPrinted>
  <dcterms:created xsi:type="dcterms:W3CDTF">2024-09-05T16:47:16Z</dcterms:created>
  <dcterms:modified xsi:type="dcterms:W3CDTF">2024-09-05T16:47:18Z</dcterms:modified>
</cp:coreProperties>
</file>