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C22C7-AFE9-4B1F-9E28-DC45725F5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88A67-220C-4C21-BE88-3D5906925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AF524-68CB-4782-B9C6-B24E2E773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7AFD1-A42C-4284-A8F6-F5BC0982F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55E01-9673-4FE3-BC21-3DC911E44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DBF5D-C9F0-4E14-BCDF-A1CB7AD90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2C1FF4-2419-4B17-B0D6-D054B3D73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65857-E42D-4541-82E4-FE08C2608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F3D4F-CE76-43DC-8BA9-AA5E87B9C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96616-F2D7-4062-AC9A-5C1864B6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DE913-CB13-4F1E-8A60-5EAD3D870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3017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新生儿肺透明膜病护理常规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新生儿肺透明膜病护理进展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新生儿肺透明膜病护理案例分析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新生儿肺透明膜病护理展望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77" r="141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新生儿肺透明膜病（HMD）是一种由于新生儿肺部发育不完全，肺表面活性物质不足导致的呼吸系统疾病。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常见于早产儿，出生后不久出现呼吸困难、发绀等症状，严重时可导致死亡。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主要由于肺表面活性物质不足，导致肺部萎陷，气体交换受阻。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肺部萎陷导致通气和换气功能障碍，引起低氧血症和高碳酸血症。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出生后不久出现呼吸困难、发绀、呼吸急促等症状。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根据临床表现和X线检查，确诊需要进行病理检查。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新生儿肺透明膜病患儿需要一个温暖、湿润的环境，室内温度应保持在24-26℃，湿度应维持在55%-65%。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保持适宜的室内温度和湿度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保持患儿皮肤清洁干燥，避免皮肤感染。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定期更换尿布和衣物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根据患儿的病情和医生的建议进行适当的喂养，注意观察患儿的吞咽和呼吸情况。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观察患儿的呼吸频率、呼吸深度和呼吸音，如有异常及时报告医生。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监测患儿体温，如有发热或体温过低应及时处理。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定期测量患儿体重，评估患儿营养状况。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严格执行消毒隔离制度，防止交叉感染。定期对患儿进行身体检查，发现感染迹象及时处理。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呼吸困难加重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根据患儿营养状况，制定个性化的喂养方案，必要时可采用静脉营养支持。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如患儿出现呼吸困难加重，应立即报告医生，并协助医生进行紧急处理。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新生儿肺透明膜病护理进展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https://d.book118.com/708123017110006023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2024-08-30T10:47:03.821</cp:lastPrinted>
  <dcterms:created xsi:type="dcterms:W3CDTF">2024-08-30T02:47:03Z</dcterms:created>
  <dcterms:modified xsi:type="dcterms:W3CDTF">2024-08-30T02:47:05Z</dcterms:modified>
</cp:coreProperties>
</file>