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45.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C754C6-3DE7-4482-9B38-28AE1C1E9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9E890-FB1F-4835-AD06-3CE79983F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4D961F-E90D-49FC-8854-51A593CB9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369E84-24CE-41CF-89AC-14002C7A31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A0FCE7-DE48-4A2D-AA00-19EF80DE1A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DD47C0-8BB3-4D13-AA5F-D00F5EE8E7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AEF785-4B0B-4566-B9E7-0084A06916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C13474-F4FD-4E3C-A409-7B9145820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89AAE3-08DD-45D2-B643-08C8EB078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30B22-1CCB-430D-A33B-005A590639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B4784-7570-4EF9-8DA5-F26FF1E72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image" Target="../media/image27.png" /><Relationship Id="rId13" Type="http://schemas.openxmlformats.org/officeDocument/2006/relationships/tags" Target="../tags/tag205.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14.xml" /><Relationship Id="rId17" Type="http://schemas.openxmlformats.org/officeDocument/2006/relationships/tags" Target="../tags/tag21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image" Target="../media/image21.png" /><Relationship Id="rId7" Type="http://schemas.openxmlformats.org/officeDocument/2006/relationships/tags" Target="../tags/tag208.xml" /><Relationship Id="rId8" Type="http://schemas.openxmlformats.org/officeDocument/2006/relationships/image" Target="../media/image22.png" /><Relationship Id="rId9" Type="http://schemas.openxmlformats.org/officeDocument/2006/relationships/tags" Target="../tags/tag20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image" Target="../media/image27.png" /><Relationship Id="rId13" Type="http://schemas.openxmlformats.org/officeDocument/2006/relationships/tags" Target="../tags/tag22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1.xml" /><Relationship Id="rId17" Type="http://schemas.openxmlformats.org/officeDocument/2006/relationships/tags" Target="../tags/tag232.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image" Target="../media/image21.png" /><Relationship Id="rId7" Type="http://schemas.openxmlformats.org/officeDocument/2006/relationships/tags" Target="../tags/tag225.xml" /><Relationship Id="rId8" Type="http://schemas.openxmlformats.org/officeDocument/2006/relationships/image" Target="../media/image22.png" /><Relationship Id="rId9" Type="http://schemas.openxmlformats.org/officeDocument/2006/relationships/tags" Target="../tags/tag2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41.xml" /><Relationship Id="rId17" Type="http://schemas.openxmlformats.org/officeDocument/2006/relationships/tags" Target="../tags/tag242.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image" Target="../media/image21.png" /><Relationship Id="rId7" Type="http://schemas.openxmlformats.org/officeDocument/2006/relationships/tags" Target="../tags/tag235.xml" /><Relationship Id="rId8" Type="http://schemas.openxmlformats.org/officeDocument/2006/relationships/image" Target="../media/image22.png" /><Relationship Id="rId9" Type="http://schemas.openxmlformats.org/officeDocument/2006/relationships/tags" Target="../tags/tag23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image" Target="../media/image27.png" /><Relationship Id="rId13" Type="http://schemas.openxmlformats.org/officeDocument/2006/relationships/tags" Target="../tags/tag249.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image" Target="../media/image21.png" /><Relationship Id="rId7" Type="http://schemas.openxmlformats.org/officeDocument/2006/relationships/tags" Target="../tags/tag245.xml" /><Relationship Id="rId8" Type="http://schemas.openxmlformats.org/officeDocument/2006/relationships/image" Target="../media/image22.png" /><Relationship Id="rId9" Type="http://schemas.openxmlformats.org/officeDocument/2006/relationships/tags" Target="../tags/tag24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4.xml"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58.xml" /><Relationship Id="rId17" Type="http://schemas.openxmlformats.org/officeDocument/2006/relationships/tags" Target="../tags/tag259.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image" Target="../media/image21.png" /><Relationship Id="rId7" Type="http://schemas.openxmlformats.org/officeDocument/2006/relationships/tags" Target="../tags/tag252.xml" /><Relationship Id="rId8" Type="http://schemas.openxmlformats.org/officeDocument/2006/relationships/image" Target="../media/image22.png" /><Relationship Id="rId9" Type="http://schemas.openxmlformats.org/officeDocument/2006/relationships/tags" Target="../tags/tag25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4.xml" /><Relationship Id="rId11" Type="http://schemas.openxmlformats.org/officeDocument/2006/relationships/tags" Target="../tags/tag265.xml" /><Relationship Id="rId12" Type="http://schemas.openxmlformats.org/officeDocument/2006/relationships/image" Target="../media/image27.png" /><Relationship Id="rId13" Type="http://schemas.openxmlformats.org/officeDocument/2006/relationships/tags" Target="../tags/tag266.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21.png" /><Relationship Id="rId7" Type="http://schemas.openxmlformats.org/officeDocument/2006/relationships/tags" Target="../tags/tag262.xml" /><Relationship Id="rId8" Type="http://schemas.openxmlformats.org/officeDocument/2006/relationships/image" Target="../media/image22.png" /><Relationship Id="rId9" Type="http://schemas.openxmlformats.org/officeDocument/2006/relationships/tags" Target="../tags/tag26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tags" Target="../tags/tag273.xml" /><Relationship Id="rId13" Type="http://schemas.openxmlformats.org/officeDocument/2006/relationships/tags" Target="../tags/tag27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75.xml" /><Relationship Id="rId17" Type="http://schemas.openxmlformats.org/officeDocument/2006/relationships/tags" Target="../tags/tag276.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image" Target="../media/image21.png" /><Relationship Id="rId7" Type="http://schemas.openxmlformats.org/officeDocument/2006/relationships/tags" Target="../tags/tag269.xml" /><Relationship Id="rId8" Type="http://schemas.openxmlformats.org/officeDocument/2006/relationships/image" Target="../media/image22.png" /><Relationship Id="rId9" Type="http://schemas.openxmlformats.org/officeDocument/2006/relationships/tags" Target="../tags/tag2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1.xml" /><Relationship Id="rId11" Type="http://schemas.openxmlformats.org/officeDocument/2006/relationships/tags" Target="../tags/tag282.xml" /><Relationship Id="rId12" Type="http://schemas.openxmlformats.org/officeDocument/2006/relationships/image" Target="../media/image27.png" /><Relationship Id="rId13" Type="http://schemas.openxmlformats.org/officeDocument/2006/relationships/tags" Target="../tags/tag283.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image" Target="../media/image21.png" /><Relationship Id="rId7" Type="http://schemas.openxmlformats.org/officeDocument/2006/relationships/tags" Target="../tags/tag279.xml" /><Relationship Id="rId8" Type="http://schemas.openxmlformats.org/officeDocument/2006/relationships/image" Target="../media/image22.png" /><Relationship Id="rId9" Type="http://schemas.openxmlformats.org/officeDocument/2006/relationships/tags" Target="../tags/tag28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8.xml" /><Relationship Id="rId11" Type="http://schemas.openxmlformats.org/officeDocument/2006/relationships/tags" Target="../tags/tag289.xml" /><Relationship Id="rId12" Type="http://schemas.openxmlformats.org/officeDocument/2006/relationships/tags" Target="../tags/tag290.xml" /><Relationship Id="rId13" Type="http://schemas.openxmlformats.org/officeDocument/2006/relationships/tags" Target="../tags/tag29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92.xml" /><Relationship Id="rId17" Type="http://schemas.openxmlformats.org/officeDocument/2006/relationships/tags" Target="../tags/tag293.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21.png" /><Relationship Id="rId7" Type="http://schemas.openxmlformats.org/officeDocument/2006/relationships/tags" Target="../tags/tag286.xml" /><Relationship Id="rId8" Type="http://schemas.openxmlformats.org/officeDocument/2006/relationships/image" Target="../media/image22.png" /><Relationship Id="rId9" Type="http://schemas.openxmlformats.org/officeDocument/2006/relationships/tags" Target="../tags/tag28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8.xml" /><Relationship Id="rId11" Type="http://schemas.openxmlformats.org/officeDocument/2006/relationships/tags" Target="../tags/tag299.xml" /><Relationship Id="rId12" Type="http://schemas.openxmlformats.org/officeDocument/2006/relationships/tags" Target="../tags/tag300.xml" /><Relationship Id="rId13" Type="http://schemas.openxmlformats.org/officeDocument/2006/relationships/tags" Target="../tags/tag30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02.xml" /><Relationship Id="rId17" Type="http://schemas.openxmlformats.org/officeDocument/2006/relationships/tags" Target="../tags/tag30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image" Target="../media/image21.png" /><Relationship Id="rId7" Type="http://schemas.openxmlformats.org/officeDocument/2006/relationships/tags" Target="../tags/tag296.xml" /><Relationship Id="rId8" Type="http://schemas.openxmlformats.org/officeDocument/2006/relationships/image" Target="../media/image22.png" /><Relationship Id="rId9" Type="http://schemas.openxmlformats.org/officeDocument/2006/relationships/tags" Target="../tags/tag29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8.xml" /><Relationship Id="rId11" Type="http://schemas.openxmlformats.org/officeDocument/2006/relationships/tags" Target="../tags/tag309.xml" /><Relationship Id="rId12" Type="http://schemas.openxmlformats.org/officeDocument/2006/relationships/image" Target="../media/image27.png" /><Relationship Id="rId13" Type="http://schemas.openxmlformats.org/officeDocument/2006/relationships/tags" Target="../tags/tag310.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21.png" /><Relationship Id="rId7" Type="http://schemas.openxmlformats.org/officeDocument/2006/relationships/tags" Target="../tags/tag306.xml" /><Relationship Id="rId8" Type="http://schemas.openxmlformats.org/officeDocument/2006/relationships/image" Target="../media/image22.png" /><Relationship Id="rId9" Type="http://schemas.openxmlformats.org/officeDocument/2006/relationships/tags" Target="../tags/tag30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5.xml" /><Relationship Id="rId11" Type="http://schemas.openxmlformats.org/officeDocument/2006/relationships/tags" Target="../tags/tag316.xml" /><Relationship Id="rId12" Type="http://schemas.openxmlformats.org/officeDocument/2006/relationships/tags" Target="../tags/tag317.xml" /><Relationship Id="rId13" Type="http://schemas.openxmlformats.org/officeDocument/2006/relationships/tags" Target="../tags/tag31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19.xml" /><Relationship Id="rId17" Type="http://schemas.openxmlformats.org/officeDocument/2006/relationships/tags" Target="../tags/tag320.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21.png" /><Relationship Id="rId7" Type="http://schemas.openxmlformats.org/officeDocument/2006/relationships/tags" Target="../tags/tag313.xml" /><Relationship Id="rId8" Type="http://schemas.openxmlformats.org/officeDocument/2006/relationships/image" Target="../media/image22.png" /><Relationship Id="rId9" Type="http://schemas.openxmlformats.org/officeDocument/2006/relationships/tags" Target="../tags/tag3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5.xml" /><Relationship Id="rId11" Type="http://schemas.openxmlformats.org/officeDocument/2006/relationships/tags" Target="../tags/tag326.xml" /><Relationship Id="rId12" Type="http://schemas.openxmlformats.org/officeDocument/2006/relationships/image" Target="../media/image27.png" /><Relationship Id="rId13" Type="http://schemas.openxmlformats.org/officeDocument/2006/relationships/tags" Target="../tags/tag327.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21.png" /><Relationship Id="rId7" Type="http://schemas.openxmlformats.org/officeDocument/2006/relationships/tags" Target="../tags/tag323.xml" /><Relationship Id="rId8" Type="http://schemas.openxmlformats.org/officeDocument/2006/relationships/image" Target="../media/image22.png" /><Relationship Id="rId9" Type="http://schemas.openxmlformats.org/officeDocument/2006/relationships/tags" Target="../tags/tag32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tags" Target="../tags/tag334.xml" /><Relationship Id="rId13" Type="http://schemas.openxmlformats.org/officeDocument/2006/relationships/tags" Target="../tags/tag33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36.xml" /><Relationship Id="rId17" Type="http://schemas.openxmlformats.org/officeDocument/2006/relationships/tags" Target="../tags/tag337.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21.png" /><Relationship Id="rId7" Type="http://schemas.openxmlformats.org/officeDocument/2006/relationships/tags" Target="../tags/tag330.xml" /><Relationship Id="rId8" Type="http://schemas.openxmlformats.org/officeDocument/2006/relationships/image" Target="../media/image22.png" /><Relationship Id="rId9" Type="http://schemas.openxmlformats.org/officeDocument/2006/relationships/tags" Target="../tags/tag33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2.xml" /><Relationship Id="rId11" Type="http://schemas.openxmlformats.org/officeDocument/2006/relationships/tags" Target="../tags/tag343.xml" /><Relationship Id="rId12" Type="http://schemas.openxmlformats.org/officeDocument/2006/relationships/image" Target="../media/image27.png" /><Relationship Id="rId13" Type="http://schemas.openxmlformats.org/officeDocument/2006/relationships/tags" Target="../tags/tag344.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21.png" /><Relationship Id="rId7" Type="http://schemas.openxmlformats.org/officeDocument/2006/relationships/tags" Target="../tags/tag340.xml" /><Relationship Id="rId8" Type="http://schemas.openxmlformats.org/officeDocument/2006/relationships/image" Target="../media/image22.png" /><Relationship Id="rId9" Type="http://schemas.openxmlformats.org/officeDocument/2006/relationships/tags" Target="../tags/tag34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23022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新制度经济学下的绿色金融服务乡村振兴</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一、新制度经济学与绿色金融、乡村振兴的关系</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三、绿色金融服务乡村振兴的可行性</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二、绿色金融服务乡村振兴的必要性</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中国经济的快速发展和全球化进程的加速，绿色金融逐渐成为推动经济可持续发展的重要力量。乡村振兴战略作为国家重大战略，对于解决农村地区发展不平衡、不充分的问题，推动城乡协调发展具有重要意义。本次演示将从新制度经济学的角度，探讨绿色金融服务乡村振兴的必要性和可能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一、新制度经济学与绿色金融、乡村振兴的关系</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一、新制度经济学与绿色金融、乡村振兴的关系</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新制度经济学强调制度在经济发展中的重要作用，认为制度是经济发展的重要内生变量。在金融领域，绿色金融的发展需要依靠有效的制度安排和政策引导，以推动资金向环保产业和绿色项目倾斜。同时，乡村振兴也需要通过制度创新和政策引导，优化资源配置，推动农村地区的经济社会发展。因此，新制度经济学为绿色金融和乡村振兴提供了重要的理论支持和实践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二、绿色金融服务乡村振兴的必要性</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1、推动农业现代化和农村产业升级</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1、推动农业现代化和农村产业升级</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城市化进程的加速和消费结构的升级，人们对优质、绿色农产品的需求日益增加。绿色金融可以通过提供贷款、担保、保险等金融服务，支持农业现代化和农村产业升级，提高农业生产的效益和竞争力。同时，绿色金融还可以支持农村地区的环保产业和绿色项目，推动农村经济的多元化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2、优化农村地区融资结构</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2、优化农村地区融资结构</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目前，农村地区的融资渠道相对单一，资金主要依靠传统的银行信贷。而绿色金融作为一种新型的融资方式，可以通过发行绿色债券、设立绿色基金等方式，吸引更多的社会资金进入农村地区，优化农村地区的融资结构。同时，绿色金融还可以通过提供多元化的金融服务，降低农村地区的融资成本，提高融资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3、促进农村地区可持续发展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3、促进农村地区可持续发展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环保意识的增强和生态建设的需要，农村地区的生态环境保护和可持续发展成为社会的焦点。绿色金融可以通过支持环保产业、绿色项目以及生态修复工程等，推动农村地区的可持续发展。同时，绿色金融还可以引导社会资本进入农村地区，支持农村地区的公共设施建设和民生改善工程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三、绿色金融服务乡村振兴的可行性</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1、政策支持为绿色金融发展提供了保障</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1、政策支持为绿色金融发展提供了保障</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国政府高度重视绿色金融的发展，出台了一系列政策措施支持绿色金融的发展。同时，政府还出台了一系列支持乡村振兴的政策措施，如财政补贴、税收优惠等。这些政策措施为绿色金融服务乡村振兴提供了有力的保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2、市场需求为绿色金融提供了发展空间</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2、市场需求为绿色金融提供了发展空间</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随着人们对环保和可持续发展的度不断提高，市场需求也在不断增长。同时，随着乡村振兴战略的实施，农村地区的经济发展潜力巨大。因此，市场需求为绿色金融提供了广阔的发展空间。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3、金融机构积极参与为绿色金融提供了支持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3、金融机构积极参与为绿色金融提供了支持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绿色金融市场的不断发展壮大，越来越多的金融机构开始并参与到绿色金融领域中来。这些金融机构通过推出各种绿色金融产品和服务等方式积极参与到了绿色金融服务乡村振兴中来为其提供了强有力的支持。例如一些大型商业银行在农村地区推广绿色信贷产品；一些投资机构参与到了农村地区的生态建设和环保产业投资中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https://d.book118.com/708123022001006030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20</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汉仪旗黑-85S</vt:lpstr>
      <vt:lpstr>仿宋</vt:lpstr>
      <vt:lpstr>Calibri Light</vt:lpstr>
      <vt:lpstr>思源黑体 CN Bold</vt:lpstr>
      <vt:lpstr>Office Theme</vt:lpstr>
      <vt:lpstr>新制度经济学下的绿色金融服务乡村振兴</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2024-09-06T03:06:27.050</cp:lastPrinted>
  <dcterms:created xsi:type="dcterms:W3CDTF">2024-09-05T19:06:27Z</dcterms:created>
  <dcterms:modified xsi:type="dcterms:W3CDTF">2024-09-05T19:06:34Z</dcterms:modified>
</cp:coreProperties>
</file>