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16C38E-61CE-4F33-AFC7-7B05E66152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F0F013-1896-4652-A941-E99353F018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549150-2497-4CE5-82C5-1931EEE792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EFE85C-9C6C-484E-B973-398B5628CB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D864ED-5EFF-414F-9449-01483A950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5DA201-9B61-4627-B279-B3CE720506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42485D-127B-4867-956A-8AC5F2C2E5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FEDA4C-346D-479F-A113-55A3C6F23A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5481D3-5BF9-43B4-8222-C35C03FE44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B0BBA9-3D6F-4428-9D3F-1130B6332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93C6BA-FDAC-4DE5-A5E6-D5FB531C98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12310101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 err="1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护理疑难病例讨论</a:t>
            </a:r>
            <a:r>
              <a:rPr lang="en-US" altLang="zh-CN" sz="5175" b="1" err="1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PPT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 err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</a:t>
            </a:r>
            <a:r>
              <a:rPr lang="en-US" sz="2025" err="1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：</a:t>
            </a:r>
            <a:r>
              <a:rPr lang="en-US" altLang="zh-CN" sz="2025" err="1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XXX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altLang="zh-CN" sz="2025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病例介绍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病例分析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护理疑难问题及解决方案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经验教训与总结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病例介绍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068049" y="2057190"/>
            <a:ext cx="2374189" cy="1231243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患者姓名：张三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5049668" y="2057190"/>
            <a:ext cx="2374189" cy="1231243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年龄：65岁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136174" y="2057190"/>
            <a:ext cx="2374189" cy="1231243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性别：男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4170011" y="4469957"/>
            <a:ext cx="2374189" cy="122434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民族：汉族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7661695" y="4469957"/>
            <a:ext cx="2374189" cy="122434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职业：退休教师</a:t>
            </a:r>
            <a:endParaRPr lang="en-US" sz="1100"/>
          </a:p>
        </p:txBody>
      </p:sp>
      <p:cxnSp>
        <p:nvCxnSpPr>
          <p:cNvPr id="7" name="Connector 7"/>
          <p:cNvCxnSpPr/>
          <p:nvPr/>
        </p:nvCxnSpPr>
        <p:spPr>
          <a:xfrm flipH="1" flipV="1">
            <a:off x="1690717" y="1754201"/>
            <a:ext cx="0" cy="1869882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>
            <a:off x="3928108" y="3956295"/>
            <a:ext cx="0" cy="1962125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 flipH="1" flipV="1">
            <a:off x="4871849" y="1688312"/>
            <a:ext cx="0" cy="193577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 flipH="1" flipV="1">
            <a:off x="7951618" y="1661957"/>
            <a:ext cx="0" cy="1962125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 flipH="1">
            <a:off x="7296941" y="3956295"/>
            <a:ext cx="0" cy="1896237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764089" y="3413350"/>
            <a:ext cx="10694586" cy="783346"/>
          </a:xfrm>
          <a:prstGeom prst="rightArrow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病例基本信息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反复胸闷、气促，伴胸痛，休息后可缓解，已持续1个月余。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病史摘要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有高血压病史20余年，一直服用降压药，血压控制尚可。1个月前，无明显诱因出现胸闷、气促，伴胸痛，休息后可缓解。无发热、咳嗽、咳痰等不适。曾多次到当地医院就诊，查心电图、心肌酶、肌钙蛋白等检查，诊断为“冠心病”。给予抗血小板聚集、改善心肌供血等治疗，症状无明显改善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主要病史及治疗经过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5739" b="3573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效果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经过上述治疗和护理措施，患者的胸闷、气促症状略有改善，但仍然存在胸痛症状，且疼痛程度较前加剧。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当前护理方案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遵医嘱给予患者阿司匹林、氯吡格雷抗血小板聚集；辛伐他汀调脂；美托洛尔改善心肌耗氧量等药物治疗；同时给予吸氧、心电监护等护理措施。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当前护理方案及效果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病例分析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929" r="6929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重症急性胰腺炎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诊断依据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患者突发左上腹疼痛，血淀粉酶明显升高，CT显示胰腺肿胀、质地不均，腹腔内有积液。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诊断及诊断依据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6848" b="6848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与其他急腹症如急性肠胃炎、急性胆囊炎等进行鉴别。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通过询问病史、体格检查、实验室和影像学检查，排除了其他可能性。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鉴别诊断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排除依据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鉴别诊断及排除依据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禁食、胃肠减压、抗炎、补液、抑制胰腺分泌等治疗。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监测生命体征、记录出入量、观察病情变化、预防并发症发生等。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治疗方案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护理措施建议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治疗方案及护理措施建议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https://d.book118.com/708123101011006034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2024-09-12T06:32:30.565</cp:lastPrinted>
  <dcterms:created xsi:type="dcterms:W3CDTF">2024-09-11T22:32:30Z</dcterms:created>
  <dcterms:modified xsi:type="dcterms:W3CDTF">2024-09-11T22:32:32Z</dcterms:modified>
</cp:coreProperties>
</file>