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17459-FD21-4323-9D0A-924D7AEC5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07CF3-7AFD-4135-9B97-066EF50C8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9AD5C-52AC-43ED-AEBE-F6B8A110D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A422A-B7FB-4B10-A6ED-F01D9AAEC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0CD993-BEF3-43F6-A5DB-BADF74600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6AD6F-5FA4-499A-A78B-E0345F47E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1796FF-0908-4CB1-A1C9-18070FD11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7D56D-5DD5-4905-829E-C031EA527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F8E27-05AD-4234-94A7-A947FB8C3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01703-3D7F-49F1-A1D8-AFA8CFABF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C9C4C-2B0F-4EB0-B9D5-C3E1D865E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2512505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上海电动汽车及其充电基础设施运营模式的研究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电动汽车及充电基础设施概述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上海电动汽车及充电基础设施现状分析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国内外电动汽车及充电基础设施运营模式比较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上海电动汽车及充电基础设施运营模式设计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上海电动汽车及充电基础设施运营模式实施保障措施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电动汽车产业快速发展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随着全球能源危机和环境污染问题日益严重，电动汽车作为一种清洁、高效的交通工具，得到了广泛的关注和发展。上海作为中国最具代表性和国际化的大都市之一，电动汽车的推广和普及具有重要意义。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充电基础设施是电动汽车发展的关键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电动汽车的充电基础设施是电动汽车产业链的重要环节，对于电动汽车的推广和普及具有至关重要的作用。上海在充电基础设施的建设和运营方面积累了丰富的经验，但也面临着一些问题和挑战。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通过对上海电动汽车及其充电基础设施运营模式的研究，可以深入了解电动汽车产业链的发展现状和趋势，为政府和企业提供决策参考，推动电动汽车产业的可持续发展。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本研究旨在通过对上海电动汽车及其充电基础设施运营模式的研究，分析电动汽车产业链的发展现状和趋势，探讨电动汽车充电基础设施建设和运营的关键问题，提出相应的对策和建议。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以下几个方面展开：（1）上海电动汽车产业的发展现状和趋势；（2）上海电动汽车充电基础设施的建设和运营现状；（3）电动汽车充电基础设施建设和运营的关键问题分析；（4）国内外电动汽车充电基础设施建设和运营的先进经验借鉴；（5）提出上海电动汽车充电基础设施建设和运营的对策和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电动汽车及充电基础设施概述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电动汽车是一种使用电力驱动的汽车，与传统内燃机汽车相比，具有零排放、低噪音、高效率等优点。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根据动力来源和驱动方式的不同，电动汽车可分为纯电动汽车（BEV）、混合动力汽车（HEV）和插电式混合动力汽车（PHEV）等。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电动汽车的定义和分类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9" b="1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充电基础设施主要包括充电桩、充电站、换电站等，为电动汽车提供充电和换电服务。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充电基础设施具有为电动汽车提供电能、监控充电过程、计费等功能，同时还可为电动汽车用户提供便捷的服务和舒适的充电体验。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充电基础设施的组成和功能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充电基础设施功能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充电基础设施组成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相互依存关系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电动汽车的发展离不开充电基础设施的支持，而充电基础设施的建设和运营也需要考虑电动汽车的需求和特点。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电动汽车与充电基础设施之间存在互动关系，例如通过智能充电技术，可以实现电动汽车与充电桩之间的信息交互和能量优化管理。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协同发展关系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随着电动汽车市场的不断扩大和技术的不断进步，充电基础设施的建设和运营也需要不断创新和完善，以适应电动汽车行业的发展需求。同时，电动汽车的普及和推广也将促进充电基础设施的建设和发展。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电动汽车与充电基础设施的关系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上海电动汽车及充电基础设施现状分析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电动汽车保有量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截至最新数据，上海市电动汽车保有量已达到数十万辆，呈现出快速增长的态势。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随着新能源汽车购置补贴、免征车辆购置税等政策的延续和优化，以及消费者对电动汽车接受度的提高，预计未来上海市电动汽车保有量将继续保持高速增长。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上海电动汽车保有量及增长趋势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上海市已初步形成以城市公共充电站、换电站为中心，高速公路服务区、郊区景点等区域充电设施为补充的充电基础设施网络。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充电基础设施布局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近年来，上海市加快推进充电基础设施建设，不断提升充电设施的覆盖范围和充电能力。同时，鼓励社会资本参与充电设施建设运营，推动形成多元化、市场化的建设运营模式。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上海充电基础设施布局及建设情况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受上班族通勤时间影响，电动汽车充电需求主要集中在白天工作时段和傍晚下班时段。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充电时段集中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电动汽车充电地点包括居民小区、工作场所、商业设施、公共停车场等多种场所，需要构建覆盖广泛、便捷高效的充电服务网络。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充电地点多样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电动汽车支持快充、慢充等多种充电方式，不同用户群体和充电场景对充电方式的需求也有所不同。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充电方式灵活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上海电动汽车充电需求特点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国内外电动汽车及充电基础设施运营模式比较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92" r="190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私人充电模式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公共充电模式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换电模式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无线充电模式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国外电动汽车及充电基础设施运营模式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车主在自家车位安装充电桩，利用夜间低谷时段充电，满足日常出行需求。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通过建设换电站，为电动汽车用户提供快速更换电池的服务，解决充电时间长的痛点。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政府或企业在公共场所（如商场、停车场）建设充电桩，为车主提供便捷的充电服务。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利用无线充电技术，实现电动汽车在行驶过程中的动态充电，提高充电效率。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https://d.book118.com/708125125054006035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2024-09-14T04:34:37.438</cp:lastPrinted>
  <dcterms:created xsi:type="dcterms:W3CDTF">2024-09-13T20:34:37Z</dcterms:created>
  <dcterms:modified xsi:type="dcterms:W3CDTF">2024-09-13T20:34:39Z</dcterms:modified>
</cp:coreProperties>
</file>