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401F25E-4F74-4A83-8FDB-D51078DC3D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FAF9FC-A5AB-483A-B636-CD777ACD5C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D91DBE-2C23-40E8-807E-9E149AD137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9B73D2-938F-4C8A-9D21-B164CDDD31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4D92F6F-19D3-4C8F-BF70-1E297F04A2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3DEB9CF-0DBE-4DF2-AA69-4F378764F22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197564-847F-4F30-BF85-8CB93A3C34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B0D152-7813-4EA0-8474-810E3F1563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1EE081A-C5A8-41FA-8EA8-71CA064375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9ED5AA-4C1C-49F2-A13B-06CBCB9262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D301CE-0434-49BA-A2ED-AAC5B04665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125135064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硬件加速算法</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硬件加速算法简介
 算法的基本原理
 常见的硬件加速技术
 算法优化与硬件加速
 硬件加速性能评估
 应用场景与实例分析
 未来发展趋势与挑战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硬件加速算法简介</a:t>
            </a:r>
          </a:p>
        </p:txBody>
      </p:sp>
      <p:sp>
        <p:nvSpPr>
          <p:cNvPr id="3" name="Subtitle 2"/>
          <p:cNvSpPr>
            <a:spLocks noGrp="1"/>
          </p:cNvSpPr>
          <p:nvPr>
            <p:ph type="subTitle" idx="1"/>
          </p:nvPr>
        </p:nvSpPr>
        <p:spPr/>
        <p:txBody>
          <a:bodyPr/>
          <a:lstStyle/>
          <a:p>
            <a:r>
              <a:t>硬件加速算法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硬件加速算法简介</a:t>
            </a:r>
          </a:p>
        </p:txBody>
      </p:sp>
      <p:sp>
        <p:nvSpPr>
          <p:cNvPr id="3" name="Text Placeholder 2"/>
          <p:cNvSpPr>
            <a:spLocks noGrp="1"/>
          </p:cNvSpPr>
          <p:nvPr>
            <p:ph type="body" idx="1"/>
          </p:nvPr>
        </p:nvSpPr>
        <p:spPr/>
        <p:txBody>
          <a:bodyPr/>
          <a:lstStyle/>
          <a:p>
            <a:r>
              <a:t>硬件加速算法的定义和分类</a:t>
            </a:r>
          </a:p>
        </p:txBody>
      </p:sp>
      <p:sp>
        <p:nvSpPr>
          <p:cNvPr id="4" name="Content Placeholder 3"/>
          <p:cNvSpPr>
            <a:spLocks noGrp="1"/>
          </p:cNvSpPr>
          <p:nvPr>
            <p:ph sz="half" idx="2"/>
          </p:nvPr>
        </p:nvSpPr>
        <p:spPr/>
        <p:txBody>
          <a:bodyPr/>
          <a:lstStyle/>
          <a:p>
            <a:r>
              <a:t>1.硬件加速算法是指利用专门设计的硬件来提高算法运算速度的技术。</a:t>
            </a:r>
          </a:p>
          <a:p>
            <a:r>
              <a:t>2.根据算法类型和硬件架构的不同，硬件加速算法可分为通用和专用两种。</a:t>
            </a:r>
          </a:p>
          <a:p>
            <a:r>
              <a:t>3.专用硬件加速算法针对特定算法进行优化，可提高运算速度几个数量级。</a:t>
            </a:r>
          </a:p>
          <a:p>
            <a:r>
              <a:t>随着计算技术的不断发展，硬件加速算法已经成为了提高计算性能的重要手段之一。通过将算法运算过程中的部分或全部计算任务交由专门设计的硬件来完成，可以大大提高算法的运算速度，满足各种应用场景对高性能计算的需求。硬件加速算法可分为通用和专用两种类型，分别适用于不同类型的算法和硬件架构。其中，专用硬件加速算法针对特定算法进行优化，可将运算速度提高几个数量级，成为解决复杂计算问题的有效手段。</a:t>
            </a:r>
          </a:p>
          <a:p/>
        </p:txBody>
      </p:sp>
      <p:sp>
        <p:nvSpPr>
          <p:cNvPr id="5" name="Text Placeholder 4"/>
          <p:cNvSpPr>
            <a:spLocks noGrp="1"/>
          </p:cNvSpPr>
          <p:nvPr>
            <p:ph type="body" idx="3"/>
          </p:nvPr>
        </p:nvSpPr>
        <p:spPr/>
        <p:txBody>
          <a:bodyPr/>
          <a:lstStyle/>
          <a:p>
            <a:r>
              <a:t>硬件加速算法的应用场景</a:t>
            </a:r>
          </a:p>
        </p:txBody>
      </p:sp>
      <p:sp>
        <p:nvSpPr>
          <p:cNvPr id="6" name="Content Placeholder 5"/>
          <p:cNvSpPr>
            <a:spLocks noGrp="1"/>
          </p:cNvSpPr>
          <p:nvPr>
            <p:ph sz="half" idx="4"/>
          </p:nvPr>
        </p:nvSpPr>
        <p:spPr/>
        <p:txBody>
          <a:bodyPr/>
          <a:lstStyle/>
          <a:p>
            <a:r>
              <a:t>1.深度学习、机器学习等领域是硬件加速算法的主要应用场景。</a:t>
            </a:r>
          </a:p>
          <a:p>
            <a:r>
              <a:t>2.在图形处理、物理仿真等领域，硬件加速算法也发挥着重要作用。</a:t>
            </a:r>
          </a:p>
          <a:p>
            <a:r>
              <a:t>3.随着人工智能技术的不断发展，硬件加速算法的应用前景越来越广阔。</a:t>
            </a:r>
          </a:p>
          <a:p>
            <a:r>
              <a:t>硬件加速算法在深度学习、机器学习等领域的应用已经十分广泛。这些领域的算法需要大量的矩阵运算和并行计算，而硬件加速算法可以充分发挥GPU等硬件的并行计算能力，极大提高训练速度和推理效率。此外，在图形处理、物理仿真等领域，硬件加速算法也发挥着重要作用。随着人工智能技术的不断发展，硬件加速算法的应用前景越来越广阔，将成为未来计算技术的重要发展方向之一。</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硬件加速算法简介</a:t>
            </a:r>
          </a:p>
        </p:txBody>
      </p:sp>
      <p:sp>
        <p:nvSpPr>
          <p:cNvPr id="3" name="Text Placeholder 2"/>
          <p:cNvSpPr>
            <a:spLocks noGrp="1"/>
          </p:cNvSpPr>
          <p:nvPr>
            <p:ph type="body" idx="1"/>
          </p:nvPr>
        </p:nvSpPr>
        <p:spPr/>
        <p:txBody>
          <a:bodyPr/>
          <a:lstStyle/>
          <a:p>
            <a:r>
              <a:t>硬件加速算法的设计和优化方法</a:t>
            </a:r>
          </a:p>
        </p:txBody>
      </p:sp>
      <p:sp>
        <p:nvSpPr>
          <p:cNvPr id="4" name="Content Placeholder 3"/>
          <p:cNvSpPr>
            <a:spLocks noGrp="1"/>
          </p:cNvSpPr>
          <p:nvPr>
            <p:ph sz="half" idx="2"/>
          </p:nvPr>
        </p:nvSpPr>
        <p:spPr/>
        <p:txBody>
          <a:bodyPr/>
          <a:lstStyle/>
          <a:p>
            <a:r>
              <a:t>1.硬件加速算法需要针对特定硬件架构进行优化，以充分发挥硬件的性能。</a:t>
            </a:r>
          </a:p>
          <a:p>
            <a:r>
              <a:t>2.常用的优化方法包括并行计算、内存优化、压缩与剪枝等。</a:t>
            </a:r>
          </a:p>
          <a:p>
            <a:r>
              <a:t>3.算法优化需要根据应用场景和硬件特点进行综合考虑，以达到最佳效果。</a:t>
            </a:r>
          </a:p>
          <a:p>
            <a:r>
              <a:t>硬件加速算法的设计和优化是提高算法性能的关键环节。由于不同硬件架构的特点和性能差异较大，因此需要对算法进行针对性的优化，以充分发挥硬件的性能。常用的优化方法包括并行计算、内存优化、压缩与剪枝等。其中，并行计算可以大幅提高计算速度，内存优化可以减少数据传输开销，压缩与剪枝可以降低模型复杂度，进一步提高运算效率。在优化过程中，需要根据应用场景和硬件特点进行综合考虑，以达到最佳效果。</a:t>
            </a:r>
          </a:p>
          <a:p/>
        </p:txBody>
      </p:sp>
      <p:sp>
        <p:nvSpPr>
          <p:cNvPr id="5" name="Text Placeholder 4"/>
          <p:cNvSpPr>
            <a:spLocks noGrp="1"/>
          </p:cNvSpPr>
          <p:nvPr>
            <p:ph type="body" idx="3"/>
          </p:nvPr>
        </p:nvSpPr>
        <p:spPr/>
        <p:txBody>
          <a:bodyPr/>
          <a:lstStyle/>
          <a:p>
            <a:r>
              <a:t>硬件加速算法的评估与比较</a:t>
            </a:r>
          </a:p>
        </p:txBody>
      </p:sp>
      <p:sp>
        <p:nvSpPr>
          <p:cNvPr id="6" name="Content Placeholder 5"/>
          <p:cNvSpPr>
            <a:spLocks noGrp="1"/>
          </p:cNvSpPr>
          <p:nvPr>
            <p:ph sz="half" idx="4"/>
          </p:nvPr>
        </p:nvSpPr>
        <p:spPr/>
        <p:txBody>
          <a:bodyPr/>
          <a:lstStyle/>
          <a:p>
            <a:r>
              <a:t>1.评估硬件加速算法的性能需要考虑多个指标，如运算速度、精度、功耗等。</a:t>
            </a:r>
          </a:p>
          <a:p>
            <a:r>
              <a:t>2.不同硬件平台和算法类型的评估标准可能不同，需要针对性地进行比较。</a:t>
            </a:r>
          </a:p>
          <a:p>
            <a:r>
              <a:t>3.评估结果需要结合应用场景和需求进行综合考虑，以选择最合适的硬件加速方案。</a:t>
            </a:r>
          </a:p>
          <a:p>
            <a:r>
              <a:t>评估硬件加速算法的性能需要考虑多个指标，如运算速度、精度、功耗等。不同硬件平台和算法类型的评估标准可能不同，需要针对性地进行比较。例如，对于深度学习算法，常用的评估指标包括训练时间、准确率、模型大小等。在评估过程中，需要充分考虑应用场景和需求，以选择最合适的硬件加速方案。同时，还需要对不同方案进行比较和权衡，以找到最佳的性能和成本平衡点。</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硬件加速算法简介</a:t>
            </a:r>
          </a:p>
        </p:txBody>
      </p:sp>
      <p:sp>
        <p:nvSpPr>
          <p:cNvPr id="3" name="Text Placeholder 2"/>
          <p:cNvSpPr>
            <a:spLocks noGrp="1"/>
          </p:cNvSpPr>
          <p:nvPr>
            <p:ph type="body" idx="1"/>
          </p:nvPr>
        </p:nvSpPr>
        <p:spPr/>
        <p:txBody>
          <a:bodyPr/>
          <a:lstStyle/>
          <a:p>
            <a:r>
              <a:t>硬件加速算法的未来发展趋势</a:t>
            </a:r>
          </a:p>
        </p:txBody>
      </p:sp>
      <p:sp>
        <p:nvSpPr>
          <p:cNvPr id="4" name="Content Placeholder 3"/>
          <p:cNvSpPr>
            <a:spLocks noGrp="1"/>
          </p:cNvSpPr>
          <p:nvPr>
            <p:ph sz="half" idx="2"/>
          </p:nvPr>
        </p:nvSpPr>
        <p:spPr/>
        <p:txBody>
          <a:bodyPr/>
          <a:lstStyle/>
          <a:p>
            <a:r>
              <a:t>1.随着人工智能技术的不断发展，硬件加速算法的重要性越来越突出。</a:t>
            </a:r>
          </a:p>
          <a:p>
            <a:r>
              <a:t>2.未来硬件加速算法将更加注重可扩展性、灵活性和能效比。</a:t>
            </a:r>
          </a:p>
          <a:p>
            <a:r>
              <a:t>3.新兴技术如存算一体芯片、光计算等将为硬件加速算法带来新的发展机遇。</a:t>
            </a:r>
          </a:p>
          <a:p>
            <a:r>
              <a:t>随着人工智能技术的不断发展，硬件加速算法的重要性越来越突出。未来，硬件加速算法将更加注重可扩展性、灵活性和能效比，以满足不断增长的计算需求。同时，新兴技术如存算一体芯片、光计算等将为硬件加速算法带来新的发展机遇。这些技术将进一步提高硬件加速算法的性能和效率，推动人工智能技术的快速发展。</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算法的基本原理</a:t>
            </a:r>
          </a:p>
        </p:txBody>
      </p:sp>
      <p:sp>
        <p:nvSpPr>
          <p:cNvPr id="3" name="Subtitle 2"/>
          <p:cNvSpPr>
            <a:spLocks noGrp="1"/>
          </p:cNvSpPr>
          <p:nvPr>
            <p:ph type="subTitle" idx="1"/>
          </p:nvPr>
        </p:nvSpPr>
        <p:spPr/>
        <p:txBody>
          <a:bodyPr/>
          <a:lstStyle/>
          <a:p>
            <a:r>
              <a:t>硬件加速算法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算法的基本原理</a:t>
            </a:r>
          </a:p>
        </p:txBody>
      </p:sp>
      <p:sp>
        <p:nvSpPr>
          <p:cNvPr id="3" name="Text Placeholder 2"/>
          <p:cNvSpPr>
            <a:spLocks noGrp="1"/>
          </p:cNvSpPr>
          <p:nvPr>
            <p:ph type="body" idx="1"/>
          </p:nvPr>
        </p:nvSpPr>
        <p:spPr/>
        <p:txBody>
          <a:bodyPr/>
          <a:lstStyle/>
          <a:p>
            <a:r>
              <a:t>算法的基本原理</a:t>
            </a:r>
          </a:p>
        </p:txBody>
      </p:sp>
      <p:sp>
        <p:nvSpPr>
          <p:cNvPr id="4" name="Content Placeholder 3"/>
          <p:cNvSpPr>
            <a:spLocks noGrp="1"/>
          </p:cNvSpPr>
          <p:nvPr>
            <p:ph sz="half" idx="2"/>
          </p:nvPr>
        </p:nvSpPr>
        <p:spPr/>
        <p:txBody>
          <a:bodyPr/>
          <a:lstStyle/>
          <a:p>
            <a:r>
              <a:t>1.利用硬件加速提升算法性能：通过专门设计的硬件，针对性地优化特定的算法运算，从而大幅度提升算法的运行效率。</a:t>
            </a:r>
          </a:p>
          <a:p>
            <a:r>
              <a:t>2.算法的并行化处理：将算法拆分成多个可以并行执行的部分，充分利用硬件的并行处理能力，进一步提高算法的执行速度。</a:t>
            </a:r>
          </a:p>
          <a:p>
            <a:r>
              <a:t>3.灵活性和可扩展性：硬件加速算法设计需考虑不同场景和需求，确保算法的灵活性和可扩展性，以适应不断变化的应用需求。</a:t>
            </a:r>
          </a:p>
          <a:p>
            <a:r>
              <a:t>随着技术的不断发展，硬件加速算法在各个领域的应用越来越广泛，其基本原理主要是通过利用专门设计的硬件来优化算法的运行效率，提高处理速度。具体来说，硬件加速算法通过将算法运算过程中最耗时的部分用硬件逻辑电路来实现，从而大幅度提高算法的执行速度。同时，通过将算法拆分成多个可以并行执行的部分，充分利用硬件的并行处理能力，可以进一步提高算法的执行效率。</a:t>
            </a:r>
          </a:p>
          <a:p>
            <a:r>
              <a:t>在实现硬件加速算法时，需要考虑算法的灵活性和可扩展性，以满足不同场景和需求。同时，还需要充分考虑硬件资源的利用率和功耗等问题，确保硬件加速算法的实际应用效果。</a:t>
            </a:r>
          </a:p>
          <a:p>
            <a:r>
              <a:t>总之，硬件加速算法的基本原理是通过利用专门设计的硬件来优化算法的运行效率，提高处理速度，从而为各种应用提供更加高效、稳定的算法支持。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常见的硬件加速技术</a:t>
            </a:r>
          </a:p>
        </p:txBody>
      </p:sp>
      <p:sp>
        <p:nvSpPr>
          <p:cNvPr id="3" name="Subtitle 2"/>
          <p:cNvSpPr>
            <a:spLocks noGrp="1"/>
          </p:cNvSpPr>
          <p:nvPr>
            <p:ph type="subTitle" idx="1"/>
          </p:nvPr>
        </p:nvSpPr>
        <p:spPr/>
        <p:txBody>
          <a:bodyPr/>
          <a:lstStyle/>
          <a:p>
            <a:r>
              <a:t>硬件加速算法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常见的硬件加速技术</a:t>
            </a:r>
          </a:p>
        </p:txBody>
      </p:sp>
      <p:sp>
        <p:nvSpPr>
          <p:cNvPr id="3" name="Text Placeholder 2"/>
          <p:cNvSpPr>
            <a:spLocks noGrp="1"/>
          </p:cNvSpPr>
          <p:nvPr>
            <p:ph type="body" idx="1"/>
          </p:nvPr>
        </p:nvSpPr>
        <p:spPr/>
        <p:txBody>
          <a:bodyPr/>
          <a:lstStyle/>
          <a:p>
            <a:r>
              <a:t>GPU加速</a:t>
            </a:r>
          </a:p>
        </p:txBody>
      </p:sp>
      <p:sp>
        <p:nvSpPr>
          <p:cNvPr id="4" name="Content Placeholder 3"/>
          <p:cNvSpPr>
            <a:spLocks noGrp="1"/>
          </p:cNvSpPr>
          <p:nvPr>
            <p:ph sz="half" idx="2"/>
          </p:nvPr>
        </p:nvSpPr>
        <p:spPr/>
        <p:txBody>
          <a:bodyPr/>
          <a:lstStyle/>
          <a:p>
            <a:r>
              <a:t>1.GPU的并行计算能力使得许多算法能够获得显著的加速效果。</a:t>
            </a:r>
          </a:p>
          <a:p>
            <a:r>
              <a:t>2.GPU加速广泛应用于深度学习、图像处理、物理模拟等领域。</a:t>
            </a:r>
          </a:p>
          <a:p>
            <a:r>
              <a:t>3.针对特定问题的GPU优化算法能够进一步提高加速比。</a:t>
            </a:r>
          </a:p>
          <a:p/>
        </p:txBody>
      </p:sp>
      <p:sp>
        <p:nvSpPr>
          <p:cNvPr id="5" name="Text Placeholder 4"/>
          <p:cNvSpPr>
            <a:spLocks noGrp="1"/>
          </p:cNvSpPr>
          <p:nvPr>
            <p:ph type="body" idx="3"/>
          </p:nvPr>
        </p:nvSpPr>
        <p:spPr/>
        <p:txBody>
          <a:bodyPr/>
          <a:lstStyle/>
          <a:p>
            <a:r>
              <a:t>FPGA加速</a:t>
            </a:r>
          </a:p>
        </p:txBody>
      </p:sp>
      <p:sp>
        <p:nvSpPr>
          <p:cNvPr id="6" name="Content Placeholder 5"/>
          <p:cNvSpPr>
            <a:spLocks noGrp="1"/>
          </p:cNvSpPr>
          <p:nvPr>
            <p:ph sz="half" idx="4"/>
          </p:nvPr>
        </p:nvSpPr>
        <p:spPr/>
        <p:txBody>
          <a:bodyPr/>
          <a:lstStyle/>
          <a:p>
            <a:r>
              <a:t>1.FPGA的可重构性使其能够适应各种不同的算法和场景。</a:t>
            </a:r>
          </a:p>
          <a:p>
            <a:r>
              <a:t>2.FPGA加速可用于通信、信号处理、加密等领域。</a:t>
            </a:r>
          </a:p>
          <a:p>
            <a:r>
              <a:t>3.FPGA的设计和编程需要专业的知识和技能。</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常见的硬件加速技术</a:t>
            </a:r>
          </a:p>
        </p:txBody>
      </p:sp>
      <p:sp>
        <p:nvSpPr>
          <p:cNvPr id="3" name="Text Placeholder 2"/>
          <p:cNvSpPr>
            <a:spLocks noGrp="1"/>
          </p:cNvSpPr>
          <p:nvPr>
            <p:ph type="body" idx="1"/>
          </p:nvPr>
        </p:nvSpPr>
        <p:spPr/>
        <p:txBody>
          <a:bodyPr/>
          <a:lstStyle/>
          <a:p>
            <a:r>
              <a:t>ASIC加速</a:t>
            </a:r>
          </a:p>
        </p:txBody>
      </p:sp>
      <p:sp>
        <p:nvSpPr>
          <p:cNvPr id="4" name="Content Placeholder 3"/>
          <p:cNvSpPr>
            <a:spLocks noGrp="1"/>
          </p:cNvSpPr>
          <p:nvPr>
            <p:ph sz="half" idx="2"/>
          </p:nvPr>
        </p:nvSpPr>
        <p:spPr/>
        <p:txBody>
          <a:bodyPr/>
          <a:lstStyle/>
          <a:p>
            <a:r>
              <a:t>1.ASIC是针对特定应用定制的硬件加速器，能够实现最高的能效比。</a:t>
            </a:r>
          </a:p>
          <a:p>
            <a:r>
              <a:t>2.ASIC加速广泛应用于密码学、数据挖掘、网络处理等领域。</a:t>
            </a:r>
          </a:p>
          <a:p>
            <a:r>
              <a:t>3.ASIC的设计成本较高，需要大规模生产以降低单位成本。</a:t>
            </a:r>
          </a:p>
          <a:p/>
        </p:txBody>
      </p:sp>
      <p:sp>
        <p:nvSpPr>
          <p:cNvPr id="5" name="Text Placeholder 4"/>
          <p:cNvSpPr>
            <a:spLocks noGrp="1"/>
          </p:cNvSpPr>
          <p:nvPr>
            <p:ph type="body" idx="3"/>
          </p:nvPr>
        </p:nvSpPr>
        <p:spPr/>
        <p:txBody>
          <a:bodyPr/>
          <a:lstStyle/>
          <a:p>
            <a:r>
              <a:t>硬件神经网络加速</a:t>
            </a:r>
          </a:p>
        </p:txBody>
      </p:sp>
      <p:sp>
        <p:nvSpPr>
          <p:cNvPr id="6" name="Content Placeholder 5"/>
          <p:cNvSpPr>
            <a:spLocks noGrp="1"/>
          </p:cNvSpPr>
          <p:nvPr>
            <p:ph sz="half" idx="4"/>
          </p:nvPr>
        </p:nvSpPr>
        <p:spPr/>
        <p:txBody>
          <a:bodyPr/>
          <a:lstStyle/>
          <a:p>
            <a:r>
              <a:t>1.硬件神经网络加速器专为深度学习算法设计，能够提高计算效率和能量效率。</a:t>
            </a:r>
          </a:p>
          <a:p>
            <a:r>
              <a:t>2.硬件神经网络加速器可以采用模拟计算或数字计算方式实现。</a:t>
            </a:r>
          </a:p>
          <a:p>
            <a:r>
              <a:t>3.硬件神经网络加速器的设计和优化需要深入理解神经网络算法和硬件架构。</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常见的硬件加速技术</a:t>
            </a:r>
          </a:p>
        </p:txBody>
      </p:sp>
      <p:sp>
        <p:nvSpPr>
          <p:cNvPr id="3" name="Text Placeholder 2"/>
          <p:cNvSpPr>
            <a:spLocks noGrp="1"/>
          </p:cNvSpPr>
          <p:nvPr>
            <p:ph type="body" idx="1"/>
          </p:nvPr>
        </p:nvSpPr>
        <p:spPr/>
        <p:txBody>
          <a:bodyPr/>
          <a:lstStyle/>
          <a:p>
            <a:r>
              <a:t>存储加速</a:t>
            </a:r>
          </a:p>
        </p:txBody>
      </p:sp>
      <p:sp>
        <p:nvSpPr>
          <p:cNvPr id="4" name="Content Placeholder 3"/>
          <p:cNvSpPr>
            <a:spLocks noGrp="1"/>
          </p:cNvSpPr>
          <p:nvPr>
            <p:ph sz="half" idx="2"/>
          </p:nvPr>
        </p:nvSpPr>
        <p:spPr/>
        <p:txBody>
          <a:bodyPr/>
          <a:lstStyle/>
          <a:p>
            <a:r>
              <a:t>1.存储加速技术能够减少数据访问的延迟和提高存储带宽。</a:t>
            </a:r>
          </a:p>
          <a:p>
            <a:r>
              <a:t>2.存储加速技术包括存储介质、存储协议和存储控制等方面的优化。</a:t>
            </a:r>
          </a:p>
          <a:p>
            <a:r>
              <a:t>3.存储加速技术需要与计算加速技术相结合，以实现整体的性能提升。</a:t>
            </a:r>
          </a:p>
          <a:p/>
        </p:txBody>
      </p:sp>
      <p:sp>
        <p:nvSpPr>
          <p:cNvPr id="5" name="Text Placeholder 4"/>
          <p:cNvSpPr>
            <a:spLocks noGrp="1"/>
          </p:cNvSpPr>
          <p:nvPr>
            <p:ph type="body" idx="3"/>
          </p:nvPr>
        </p:nvSpPr>
        <p:spPr/>
        <p:txBody>
          <a:bodyPr/>
          <a:lstStyle/>
          <a:p>
            <a:r>
              <a:t>互连网络加速</a:t>
            </a:r>
          </a:p>
        </p:txBody>
      </p:sp>
      <p:sp>
        <p:nvSpPr>
          <p:cNvPr id="6" name="Content Placeholder 5"/>
          <p:cNvSpPr>
            <a:spLocks noGrp="1"/>
          </p:cNvSpPr>
          <p:nvPr>
            <p:ph sz="half" idx="4"/>
          </p:nvPr>
        </p:nvSpPr>
        <p:spPr/>
        <p:txBody>
          <a:bodyPr/>
          <a:lstStyle/>
          <a:p>
            <a:r>
              <a:t>1.互连网络加速技术能够提高多个处理单元之间的通信效率。</a:t>
            </a:r>
          </a:p>
          <a:p>
            <a:r>
              <a:t>2.互连网络加速技术包括网络拓扑、路由算法和通信协议等方面的优化。</a:t>
            </a:r>
          </a:p>
          <a:p>
            <a:r>
              <a:t>3.互连网络加速技术对于实现大规模并行计算和分布式系统具有重要意义。</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算法优化与硬件加速</a:t>
            </a:r>
          </a:p>
        </p:txBody>
      </p:sp>
      <p:sp>
        <p:nvSpPr>
          <p:cNvPr id="3" name="Subtitle 2"/>
          <p:cNvSpPr>
            <a:spLocks noGrp="1"/>
          </p:cNvSpPr>
          <p:nvPr>
            <p:ph type="subTitle" idx="1"/>
          </p:nvPr>
        </p:nvSpPr>
        <p:spPr/>
        <p:txBody>
          <a:bodyPr/>
          <a:lstStyle/>
          <a:p>
            <a:r>
              <a:t>硬件加速算法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算法优化与硬件加速</a:t>
            </a:r>
          </a:p>
        </p:txBody>
      </p:sp>
      <p:sp>
        <p:nvSpPr>
          <p:cNvPr id="3" name="Text Placeholder 2"/>
          <p:cNvSpPr>
            <a:spLocks noGrp="1"/>
          </p:cNvSpPr>
          <p:nvPr>
            <p:ph type="body" idx="1"/>
          </p:nvPr>
        </p:nvSpPr>
        <p:spPr/>
        <p:txBody>
          <a:bodyPr/>
          <a:lstStyle/>
          <a:p>
            <a:r>
              <a:t>算法优化的重要性</a:t>
            </a:r>
          </a:p>
        </p:txBody>
      </p:sp>
      <p:sp>
        <p:nvSpPr>
          <p:cNvPr id="4" name="Content Placeholder 3"/>
          <p:cNvSpPr>
            <a:spLocks noGrp="1"/>
          </p:cNvSpPr>
          <p:nvPr>
            <p:ph sz="half" idx="2"/>
          </p:nvPr>
        </p:nvSpPr>
        <p:spPr/>
        <p:txBody>
          <a:bodyPr/>
          <a:lstStyle/>
          <a:p>
            <a:r>
              <a:t>1.提高算法效率：算法优化能够减少计算复杂度，提高运算速度，从而降低时间和资源成本。</a:t>
            </a:r>
          </a:p>
          <a:p>
            <a:r>
              <a:t>2.提升算法精度：优化算法可以改进算法性能，提高输出结果的准确性，满足更高的应用需求。</a:t>
            </a:r>
          </a:p>
          <a:p>
            <a:r>
              <a:t>3.适应硬件发展：随着硬件技术的不断进步，算法优化能够充分利用硬件资源，提高硬件利用率，进一步提升计算性能。</a:t>
            </a:r>
          </a:p>
          <a:p/>
        </p:txBody>
      </p:sp>
      <p:sp>
        <p:nvSpPr>
          <p:cNvPr id="5" name="Text Placeholder 4"/>
          <p:cNvSpPr>
            <a:spLocks noGrp="1"/>
          </p:cNvSpPr>
          <p:nvPr>
            <p:ph type="body" idx="3"/>
          </p:nvPr>
        </p:nvSpPr>
        <p:spPr/>
        <p:txBody>
          <a:bodyPr/>
          <a:lstStyle/>
          <a:p>
            <a:r>
              <a:t>硬件加速的原理</a:t>
            </a:r>
          </a:p>
        </p:txBody>
      </p:sp>
      <p:sp>
        <p:nvSpPr>
          <p:cNvPr id="6" name="Content Placeholder 5"/>
          <p:cNvSpPr>
            <a:spLocks noGrp="1"/>
          </p:cNvSpPr>
          <p:nvPr>
            <p:ph sz="half" idx="4"/>
          </p:nvPr>
        </p:nvSpPr>
        <p:spPr/>
        <p:txBody>
          <a:bodyPr/>
          <a:lstStyle/>
          <a:p>
            <a:r>
              <a:t>1.利用专用硬件：硬件加速通过专用硬件来执行特定的计算任务，从而提高了计算效率。</a:t>
            </a:r>
          </a:p>
          <a:p>
            <a:r>
              <a:t>2.并行计算：硬件加速可以将任务分解成多个并行的子任务，同时处理多个数据，进一步提高计算速度。</a:t>
            </a:r>
          </a:p>
          <a:p>
            <a:r>
              <a:t>3.减少数据传输：硬件加速器通常与主处理器共享内存，减少了数据传输的开销，提高了整体效率。</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算法优化与硬件加速</a:t>
            </a:r>
          </a:p>
        </p:txBody>
      </p:sp>
      <p:sp>
        <p:nvSpPr>
          <p:cNvPr id="3" name="Text Placeholder 2"/>
          <p:cNvSpPr>
            <a:spLocks noGrp="1"/>
          </p:cNvSpPr>
          <p:nvPr>
            <p:ph type="body" idx="1"/>
          </p:nvPr>
        </p:nvSpPr>
        <p:spPr/>
        <p:txBody>
          <a:bodyPr/>
          <a:lstStyle/>
          <a:p>
            <a:r>
              <a:t>常见硬件加速器</a:t>
            </a:r>
          </a:p>
        </p:txBody>
      </p:sp>
      <p:sp>
        <p:nvSpPr>
          <p:cNvPr id="4" name="Content Placeholder 3"/>
          <p:cNvSpPr>
            <a:spLocks noGrp="1"/>
          </p:cNvSpPr>
          <p:nvPr>
            <p:ph sz="half" idx="2"/>
          </p:nvPr>
        </p:nvSpPr>
        <p:spPr/>
        <p:txBody>
          <a:bodyPr/>
          <a:lstStyle/>
          <a:p>
            <a:r>
              <a:t>1.GPU：图形处理器（GPU）是一种常见的硬件加速器，适用于大规模并行计算任务，如深度学习、渲染等。</a:t>
            </a:r>
          </a:p>
          <a:p>
            <a:r>
              <a:t>2.FPGA：现场可编程门阵列（FPGA）是一种可配置的硬件加速器，可根据特定应用进行定制，实现高效的计算加速。</a:t>
            </a:r>
          </a:p>
          <a:p>
            <a:r>
              <a:t>3.ASIC：应用特定集成电路（ASIC）是针对特定计算任务设计的硬件加速器，具有高性能和低功耗的优势。</a:t>
            </a:r>
          </a:p>
          <a:p/>
        </p:txBody>
      </p:sp>
      <p:sp>
        <p:nvSpPr>
          <p:cNvPr id="5" name="Text Placeholder 4"/>
          <p:cNvSpPr>
            <a:spLocks noGrp="1"/>
          </p:cNvSpPr>
          <p:nvPr>
            <p:ph type="body" idx="3"/>
          </p:nvPr>
        </p:nvSpPr>
        <p:spPr/>
        <p:txBody>
          <a:bodyPr/>
          <a:lstStyle/>
          <a:p>
            <a:r>
              <a:t>算法优化与硬件加速的结合</a:t>
            </a:r>
          </a:p>
        </p:txBody>
      </p:sp>
      <p:sp>
        <p:nvSpPr>
          <p:cNvPr id="6" name="Content Placeholder 5"/>
          <p:cNvSpPr>
            <a:spLocks noGrp="1"/>
          </p:cNvSpPr>
          <p:nvPr>
            <p:ph sz="half" idx="4"/>
          </p:nvPr>
        </p:nvSpPr>
        <p:spPr/>
        <p:txBody>
          <a:bodyPr/>
          <a:lstStyle/>
          <a:p>
            <a:r>
              <a:t>1.算法优化与硬件加速相互促进：通过算法优化可以提高算法的性能，从而更好地利用硬件资源；而硬件加速则可以进一步提高计算效率，推动算法的发展。</a:t>
            </a:r>
          </a:p>
          <a:p>
            <a:r>
              <a:t>2.针对特定应用进行优化：不同的应用需要不同的算法和硬件加速方案，因此需要针对特定应用进行优化，以实现最佳的计算性能。</a:t>
            </a:r>
          </a:p>
          <a:p>
            <a:r>
              <a:t>3.软硬一体化设计：算法优化和硬件加速需要结合软硬件一体化的设计思路，充分发挥软件和硬件的优势，提高整体计算性能。</a:t>
            </a:r>
          </a:p>
          <a:p>
            <a:r>
              <a:t>以上是关于“算法优化与硬件加速”的六个主题内容，希望能够帮助到您。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https://d.book118.com/708125135064006026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16</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16</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硬件加速算法简介</vt:lpstr>
      <vt:lpstr> 硬件加速算法简介</vt:lpstr>
      <vt:lpstr> 硬件加速算法简介</vt:lpstr>
      <vt:lpstr> 硬件加速算法简介</vt:lpstr>
      <vt:lpstr> 算法的基本原理</vt:lpstr>
      <vt:lpstr> 算法的基本原理</vt:lpstr>
      <vt:lpstr> 常见的硬件加速技术</vt:lpstr>
      <vt:lpstr> 常见的硬件加速技术</vt:lpstr>
      <vt:lpstr> 常见的硬件加速技术</vt:lpstr>
      <vt:lpstr> 常见的硬件加速技术</vt:lpstr>
      <vt:lpstr> 算法优化与硬件加速</vt:lpstr>
      <vt:lpstr> 算法优化与硬件加速</vt:lpstr>
      <vt:lpstr> 算法优化与硬件加速</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2024-09-03T20:07:47.117</cp:lastPrinted>
  <dcterms:created xsi:type="dcterms:W3CDTF">2024-09-03T12:07:47Z</dcterms:created>
  <dcterms:modified xsi:type="dcterms:W3CDTF">2024-09-03T12:07:49Z</dcterms:modified>
</cp:coreProperties>
</file>