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AD726-37C6-41D4-87E6-E7ABC45CE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1B9F8-AF25-47F2-A700-4D3A6470F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FD6A50-AC87-4249-9E89-579B5B292B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0CAC9-D0E2-441E-894B-28E61EF5C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A7E042-2027-40CA-8CAF-C647F0B9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DA40C2-F904-451F-8279-C74F2AED2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B0D2D2-3229-4B7E-A050-B5A7A6131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C7E37-F2C7-4B5D-BC90-E4620AF2E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5B3A35-C68B-4632-B325-E80A1158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8BC25-F4D9-426C-91D6-863D8A06E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772AF2-1F04-4587-B71B-30AF6D743F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2607605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护理查房的目的和意义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护理查房能够及时发现和纠正护理工作中的不足和错误，从而提高整体护理质量。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通过查房过程中的讨论和交流，可以促进护士之间的知识共享和经验传递，从而提高护理工作的专业性和规范性。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00" b="210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护理查房能够加强医护之间的沟通和协作，提高医疗团队合作效率，从而提升整体医疗服务水平。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005" b="800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在查房过程中，护士需要运用专业知识进行分析和判断，从而提高临床思维能力和解决问题的能力。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护理查房能够促进护士的自我学习和自我提升，不断更新和拓展专业知识，提高自身的专业素养。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373" r="93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通过护理查房，护士可以接触到更多的临床案例和实践经验，从而加深对专业知识的理解和掌握。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提升护士的专业技能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护理查房为医护人员提供了一个交流和互动的平台，促进了医护之间的信息共享和经验传递。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通过查房过程中的讨论和协作，可以加强医护之间的理解和信任，提高团队合作的默契度和效率。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护理查房能够促进医护之间的跨学科合作，共同解决临床问题，为患者提供更加全面和专业的医疗服务。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促进医护沟通与合作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选择一个合适的时间进行查房，确保所有参与人员都能准时参加。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选择一个安静、整洁、适合查体的病房或检查室。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查房地点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确定参与查房的医护人员，包括护士长、责任护士、实习护士等。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选择需要进行护理查房的患者，确保患者的病情具有代表性，以便于学习和交流。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确定查房人员和患者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查房人员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420" r="2142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进行护理查体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确保查房对象是正确的患者。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观察患者的生命体征、病情状况、自理能力等情况。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询问患者的病史、用药情况、过敏史等信息。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进行身体检查，评估患者的皮肤、口腔、呼吸道、肢体等状况。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核对患者身份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观察病情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询问病史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护理查体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根据查体结果和询问病史，分析患者存在的护理问题。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提出解决方案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317" r="253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讨论与交流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针对护理问题，提出相应的护理措施和方案，包括病情观察、护理操作、健康教育等方面的内容。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参与查房的人员进行讨论和交流，分享经验和建议，进一步完善护理方案。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分析护理问题并提出解决方案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对整个查房过程进行总结，包括查体结果、护理问题、解决方案等方面的内容。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总结查房过程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对参与查房的人员提出意见和建议，以便于改进和提高护理质量。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反馈意见和建议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总结反馈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护理查房的内容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https://d.book118.com/708126076055006040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2024-09-18T20:57:49.904</cp:lastPrinted>
  <dcterms:created xsi:type="dcterms:W3CDTF">2024-09-18T12:57:49Z</dcterms:created>
  <dcterms:modified xsi:type="dcterms:W3CDTF">2024-09-18T12:57:51Z</dcterms:modified>
</cp:coreProperties>
</file>