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0E5B4-FC37-4DE9-9EE4-1B3C6630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EC978-590B-4D89-BD41-831141454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5BEEB-F008-476C-90A0-850732818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688CE-5031-4FAE-B44E-DCB69A24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ADB732-5F62-4DB7-A352-1EB01BD95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98F48-093B-42FB-83E3-41015DB28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ADA58-FC6A-4C9D-A58F-27A5AE1B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4CFB6-C4B7-4215-BD48-BD8AFEE8B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88A10-1606-41F5-8C0A-AF33D0FFC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E17DD-2640-4594-B920-FBB0511B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74CF8-121A-4948-9FF9-EE5E6DC92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6134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水利工程施工验收规范中的质量验收方法要求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质量验收程序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质量验收是指在水利工程施工完成后，按照相关规范和标准，对工程的质量进行检测、评估和确认的过程。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质量验收的目的是确保水利工程的质量符合设计要求和使用安全，及时发现并处理存在的质量问题，提高工程的使用寿命和效益。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质量验收的定义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质量验收的目的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质量验收能够及时发现和纠正水利工程中存在的安全隐患，防止因质量问题引发的安全事故。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通过质量验收，可以促使施工单位加强质量控制，提高水利工程的质量水平，减少后期维护和维修的成本。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保障投资效益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质量合格的水利工程能够更好地发挥其功能和效益，保障投资者的利益，实现工程的经济和社会价值。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67" r="12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质量验收应遵循科学公正的原则，以客观事实为依据，不受任何非技术因素的影响。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科学公正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质量验收应严格遵守国家和行业的施工验收规范、技术标准和质量检验评定标准等规范性文件。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质量验收各方应明确各自的责任，建立健全的质量责任制，确保质量验收工作的有效实施。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责任明确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通过观察水利工程外观进行质量评估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外观检测法主要通过目视或简单的工具对水利工程的外观进行检查，如混凝土表面的平整度、裂缝、气泡等，以初步判断工程质量是否符合要求。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通过实际测量数据进行质量评估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实测法是通过实际测量水利工程的各项参数，如混凝土抗压强度、水工建筑物的几何尺寸等，与设计值进行比较，判断是否满足设计要求。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4889" b="48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通过模拟实验进行质量评估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实验法是在水利工程现场或实验室内进行模拟实验，如压力试验、渗流实验等，以检验工程的质量和性能。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利用现代技术进行非破坏性质量检测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无损检测法利用现代科技手段，如超声波检测、射线检测等，在不损伤工程结构的前提下，对内部缺陷、材料性质等进行检测，以全面评估工程质量。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质量验收程序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https://d.book118.com/708126134013006044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2024-09-23T23:06:42.711</cp:lastPrinted>
  <dcterms:created xsi:type="dcterms:W3CDTF">2024-09-23T15:06:42Z</dcterms:created>
  <dcterms:modified xsi:type="dcterms:W3CDTF">2024-09-23T15:06:44Z</dcterms:modified>
</cp:coreProperties>
</file>