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B2F05-FD7D-442B-8894-2A165AC8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0DF48-C78B-4F7D-AD45-E02AA06D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EB27C-92F9-448F-8CC5-643055EE9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FC053-D224-421F-BFDB-1B605446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F23CE-4A3C-4C3E-8992-21903993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040FF-885E-494C-811B-CCEB4AB2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D8799-ADE5-423F-94F8-3C5C2226A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DD49E-C5C8-4011-80D0-21EA49D9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C3FEC-8192-40F3-A98B-EBDDCD52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DF68D-4B03-406D-9EF2-EE58FF9A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5AE6D-9EC3-49FE-817A-3D96EA31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100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电梯安全培训简短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电梯安全须知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电梯安全责任与维护保养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电梯安全培训的意义与目的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电梯的基本知识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电梯的种类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电梯的定义与种类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电梯是一种垂直运输设备，用于在建筑物的不同楼层之间运送人员和货物。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根据用途和结构的不同，电梯可以分为乘客电梯、载货电梯、医用电梯、观光电梯等。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电梯机房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电梯井道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电梯轿厢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电梯厅门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电梯的组成部分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包括曳引机、控制柜等设备，是电梯的动力和控制中心。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是电梯上下运动的通道，包括导轨、对重装置等。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用于承载人员和货物的箱体，包括门、窗、照明等设施。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是乘客进出轿厢的通道，包括厅门、召唤按钮等。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88" r="1168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曳引系统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安全保护系统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通过曳引机将轿厢和对重装置连接起来，通过电机驱动曳引轮转动，实现轿厢的上下运动。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包括限速器、安全钳、缓冲器等设备，用于在紧急情况下保障乘客安全。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通过控制柜实现对电梯的启动、停止、变速等控制，确保电梯安全、稳定地运行。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电梯安全须知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正确使用电梯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按照规定的方式使用电梯，不要超载，不要在电梯门未完全打开或关闭时进出。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留意电梯内的安全提示，了解紧急呼叫按钮和其他安全设施的位置和使用方法。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遇到电梯故障或其他紧急情况时，保持冷静，不要惊慌失措。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遵守电梯使用规定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注意安全提示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按下紧急呼叫按钮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等待专业人员救援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保持镇定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电梯困人的应急处理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不要试图自行打开电梯门或进行其他危险操作，应等待专业人员前来救援。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在等待救援期间，尽量保持冷静，不要过度紧张或恐慌。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如果被困在电梯内，应立即按下紧急呼叫按钮，与外部取得联系。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电梯故障的自救措施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快速按下每一层楼的按钮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如果电梯突然停止运行或有异常声响，应快速按下每一层楼的按钮，以增加被救援的机会。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靠墙保持身体平衡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如果电梯出现故障或突然停止，应尽量靠墙保持身体平衡，避免摔倒或受伤。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不要尝试自行离开电梯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在电梯故障或停电等紧急情况下，不要尝试自行离开电梯，以免发生意外。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电梯安全事故案例分析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https://d.book118.com/708131000115006034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2024-09-13T06:31:34.072</cp:lastPrinted>
  <dcterms:created xsi:type="dcterms:W3CDTF">2024-09-12T22:31:34Z</dcterms:created>
  <dcterms:modified xsi:type="dcterms:W3CDTF">2024-09-12T22:31:36Z</dcterms:modified>
</cp:coreProperties>
</file>