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CCNBL+MS-UIGothic"/>
      <p:regular r:id="rId18"/>
    </p:embeddedFont>
    <p:embeddedFont>
      <p:font typeface="ITTBTR+CLNTKC+ArialMT"/>
      <p:regular r:id="rId19"/>
    </p:embeddedFont>
    <p:embeddedFont>
      <p:font typeface="OOSMEN+KVCNFB+MicrosoftYaHei-Bold"/>
      <p:regular r:id="rId20"/>
    </p:embeddedFont>
    <p:embeddedFont>
      <p:font typeface="PLETWD+IMEPB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891A9-01B4-4D7E-8FC9-E986AA481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8CC06-8ECC-4D17-B4BF-81519EDE1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CF9AC-9D0D-4770-9EF8-AB9517F45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E2228-F603-457C-A555-D8710312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640ED-1B5D-45A4-BC25-CCF1ABF5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30D2A-7942-4A43-909B-87AF241B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9666C-84FC-4003-B228-F8CF51E4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2B105-B4A2-4FF5-8873-BB9DCF90A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0B2BF-6DC5-4D79-A1CB-7AA91BB4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11419-2F0F-41EA-A97C-32686B14F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58787-5FA4-409F-868D-F312D453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1003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KCCNBL+MS-UIGothic"/>
                <a:cs typeface="KCCNBL+MS-UIGothic"/>
              </a:rPr>
              <a:t>多指并指畸形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KCCNBL+MS-UIGothic"/>
                <a:cs typeface="KCCNB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544" cy="2978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多指并指畸形概述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策略与技巧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防与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康复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训练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与心理支持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TTBTR+CLNTKC+ArialMT"/>
                <a:cs typeface="ITTBTR+CLNTK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00B6FF"/>
                </a:solidFill>
                <a:latin typeface="KCCNBL+MS-UIGothic"/>
                <a:cs typeface="KCCNBL+MS-UIGothic"/>
              </a:rPr>
              <a:t>与展望未来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KCCNBL+MS-UIGothic"/>
                <a:cs typeface="KCCNBL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OOSMEN+KVCNFB+MicrosoftYaHei-Bold"/>
                <a:cs typeface="OOSMEN+KVCNF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KCCNBL+MS-UIGothic"/>
                <a:cs typeface="KCCNB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程背景与目的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CCNBL+MS-UIGothic"/>
                <a:cs typeface="KCCNBL+MS-UIGothic"/>
              </a:rPr>
              <a:t>背景介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CCNBL+MS-UIGothic"/>
                <a:cs typeface="KCCNBL+MS-UIGothic"/>
              </a:rPr>
              <a:t>目的意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程内容与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00B6FF"/>
                </a:solidFill>
                <a:latin typeface="KCCNBL+MS-UIGothic"/>
                <a:cs typeface="KCCNBL+MS-UIGothic"/>
              </a:rPr>
              <a:t>程内容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FFFFFF"/>
                </a:solidFill>
                <a:latin typeface="KCCNBL+MS-UIGothic"/>
                <a:cs typeface="KCCNBL+MS-UIGothic"/>
              </a:rPr>
              <a:t>程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FFF"/>
                </a:solidFill>
                <a:latin typeface="KCCNBL+MS-UIGothic"/>
                <a:cs typeface="KCCNBL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程采用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座、案例分析、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践操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作等多种形式，使学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全面了解多指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并指畸形的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诊疗过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OOSMEN+KVCNFB+MicrosoftYaHei-Bold"/>
                <a:cs typeface="OOSMEN+KVCNF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KCCNBL+MS-UIGothic"/>
                <a:cs typeface="KCCNBL+MS-UIGothic"/>
              </a:rPr>
              <a:t>多指并指畸形概述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CCNBL+MS-UIGothic"/>
                <a:cs typeface="KCCNBL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CCNBL+MS-UIGothic"/>
                <a:cs typeface="KCCNBL+MS-UIGothic"/>
              </a:rPr>
              <a:t>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病原因与流行病学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00B6FF"/>
                </a:solidFill>
                <a:latin typeface="KCCNBL+MS-UIGothic"/>
                <a:cs typeface="KCCNBL+MS-UIGothic"/>
              </a:rPr>
              <a:t>病原因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KCCNBL+MS-UIGothic"/>
                <a:cs typeface="KCCNBL+MS-UIGothic"/>
              </a:rPr>
              <a:t>流行病学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床表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FFFFFF"/>
                </a:solidFill>
                <a:latin typeface="KCCNBL+MS-UIGothic"/>
                <a:cs typeface="KCCNBL+MS-UIGothic"/>
              </a:rPr>
              <a:t>床表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多指并指畸形的主要表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手部多指并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或部分并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，可能伴有手指功能受限、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手指外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异常等症状。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KCCNBL+MS-UIGothic"/>
                <a:cs typeface="KCCNBL+MS-UIGothic"/>
              </a:rPr>
              <a:t>断方法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医生通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察患者的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、体格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和影像学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等方法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断。其中，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如</a:t>
            </a:r>
            <a:r>
              <a:rPr sz="1350">
                <a:solidFill>
                  <a:srgbClr val="FFFFFF"/>
                </a:solidFill>
                <a:latin typeface="PLETWD+IMEPBA+MicrosoftYaHei"/>
                <a:cs typeface="PLETWD+IMEPBA+MicrosoftYaHei"/>
              </a:rPr>
              <a:t>X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光、</a:t>
            </a:r>
            <a:r>
              <a:rPr sz="1350">
                <a:solidFill>
                  <a:srgbClr val="FFFFFF"/>
                </a:solidFill>
                <a:latin typeface="PLETWD+IMEPBA+MicrosoftYaHei"/>
                <a:cs typeface="PLETWD+IMEPBA+MicrosoftYaHei"/>
              </a:rPr>
              <a:t>CT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等有助于更准确地判断并指畸形的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型和程度。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OOSMEN+KVCNFB+MicrosoftYaHei-Bold"/>
                <a:cs typeface="OOSMEN+KVCNF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KCCNBL+MS-UIGothic"/>
                <a:cs typeface="KCCNBL+MS-UIGothic"/>
              </a:rPr>
              <a:t>手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术</a:t>
            </a:r>
            <a:r>
              <a:rPr sz="3800" spc="27">
                <a:solidFill>
                  <a:srgbClr val="27DFF4"/>
                </a:solidFill>
                <a:latin typeface="KCCNBL+MS-UIGothic"/>
                <a:cs typeface="KCCNBL+MS-UIGothic"/>
              </a:rPr>
              <a:t>治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疗</a:t>
            </a:r>
            <a:r>
              <a:rPr sz="3800" spc="25">
                <a:solidFill>
                  <a:srgbClr val="27DFF4"/>
                </a:solidFill>
                <a:latin typeface="KCCNBL+MS-UIGothic"/>
                <a:cs typeface="KCCNBL+MS-UIGothic"/>
              </a:rPr>
              <a:t>策略与技巧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估与准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CCNBL+MS-UIGothic"/>
                <a:cs typeface="KCCNBL+MS-UIGothic"/>
              </a:rPr>
              <a:t>病史收集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CCNBL+MS-UIGothic"/>
                <a:cs typeface="KCCNBL+MS-UIGothic"/>
              </a:rPr>
              <a:t>体格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CCNBL+MS-UIGothic"/>
                <a:cs typeface="KCCNBL+MS-UIGothic"/>
              </a:rPr>
              <a:t>影像学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FFF"/>
                </a:solidFill>
                <a:latin typeface="KCCNBL+MS-UIGothic"/>
                <a:cs typeface="KCCNBL+MS-UIGothic"/>
              </a:rPr>
              <a:t>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了解患者的病史，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包括家族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史、孕期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情况等。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患者的并指情况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估，包括并指的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部位、程度、功能等。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604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行</a:t>
            </a:r>
            <a:r>
              <a:rPr sz="1500">
                <a:solidFill>
                  <a:srgbClr val="FFFDFD"/>
                </a:solidFill>
                <a:latin typeface="PLETWD+IMEPBA+MicrosoftYaHei"/>
                <a:cs typeface="PLETWD+IMEPBA+MicrosoftYaHei"/>
              </a:rPr>
              <a:t>X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光、</a:t>
            </a:r>
            <a:r>
              <a:rPr sz="1500">
                <a:solidFill>
                  <a:srgbClr val="FFFDFD"/>
                </a:solidFill>
                <a:latin typeface="PLETWD+IMEPBA+MicrosoftYaHei"/>
                <a:cs typeface="PLETWD+IMEPBA+MicrosoftYaHei"/>
              </a:rPr>
              <a:t>CT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等影像学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，了解并指部位的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骨骼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构及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软组织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医生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团队进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的手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术计</a:t>
            </a:r>
            <a:r>
              <a:rPr sz="1500">
                <a:solidFill>
                  <a:srgbClr val="FFFDFD"/>
                </a:solidFill>
                <a:latin typeface="KCCNBL+MS-UIGothic"/>
                <a:cs typeface="KCCNBL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方法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与操作要点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KCCNBL+MS-UIGothic"/>
                <a:cs typeface="KCCNBL+MS-UIGothic"/>
              </a:rPr>
              <a:t>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B6FF"/>
                </a:solidFill>
                <a:latin typeface="KCCNBL+MS-UIGothic"/>
                <a:cs typeface="KCCNBL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KCCNBL+MS-UIGothic"/>
                <a:cs typeface="KCCNBL+MS-UIGothic"/>
              </a:rPr>
              <a:t>操作要点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KCCNBL+MS-UIGothic"/>
                <a:cs typeface="KCCNBL+MS-UIGothic"/>
              </a:rPr>
              <a:t>理与康复指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15">
                <a:solidFill>
                  <a:srgbClr val="FFFFFF"/>
                </a:solidFill>
                <a:latin typeface="KCCNBL+MS-UIGothic"/>
                <a:cs typeface="KCCNBL+MS-UIGothic"/>
              </a:rPr>
              <a:t>后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FFF"/>
                </a:solidFill>
                <a:latin typeface="KCCNBL+MS-UIGothic"/>
                <a:cs typeface="KCCNBL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KCCNBL+MS-UIGothic"/>
                <a:cs typeface="KCCNBL+MS-UIGothic"/>
              </a:rPr>
              <a:t>康复指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后需密切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察手指的血液循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、感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等功能，及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理可能出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的并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CCNBL+MS-UIGothic"/>
                <a:cs typeface="KCCNBL+MS-UIGothic"/>
              </a:rPr>
              <a:t>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747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指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患者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行手指功能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锻炼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，促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手指功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能的恢复。同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，需注意保持手指的清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KCCNBL+MS-UIGothic"/>
                <a:cs typeface="KCCNBL+MS-UIGothic"/>
              </a:rPr>
              <a:t>避免感染。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OSMEN+KVCNFB+MicrosoftYaHei-Bold"/>
                <a:cs typeface="OOSMEN+KVCNFB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https://d.book118.com/708131003074006030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KCCNBL+MS-UIGothic</vt:lpstr>
      <vt:lpstr>SimSun</vt:lpstr>
      <vt:lpstr>ITTBTR+CLNTKC+ArialMT</vt:lpstr>
      <vt:lpstr>Times New Roman</vt:lpstr>
      <vt:lpstr>OOSMEN+KVCNFB+MicrosoftYaHei-Bold</vt:lpstr>
      <vt:lpstr>PLETWD+IMEPBA+MicrosoftYaHei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2024-09-07T02:42:44.373</cp:lastPrinted>
  <dcterms:created xsi:type="dcterms:W3CDTF">2024-09-06T18:42:44Z</dcterms:created>
  <dcterms:modified xsi:type="dcterms:W3CDTF">2024-09-06T18:42:45Z</dcterms:modified>
</cp:coreProperties>
</file>