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0D405-2B49-4EF2-BEA7-5D4CBA55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7D064-CBE3-43A3-8823-3A006D67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42C0D-593D-49C0-AEDA-041D7541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9C186-BB74-4D10-8307-32DCDE53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2F789-A1F3-46E5-A822-7481EFBF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A5C73-0594-4F56-86AF-96EAAA2F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CC587-3FDF-4B44-B7C8-5A2BF582D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22050-EEC5-466A-951E-9391F656E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A923A-1BE8-4B5C-87F3-0FC53BE9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31FF6-ECE2-4642-89CF-5E68707B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0163B-FA14-44E0-8C18-65D09D42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1005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银行廉洁从业述职报告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廉洁从业风险点分析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廉洁从业制度建设及执行情况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银行作为金融行业的重要组成部分，必须坚决贯彻国家反腐倡廉政策，加强廉洁从业教育，确保银行业务的合规性和稳健性。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贯彻国家反腐倡廉政策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廉洁从业是银行形象与信誉的重要体现，通过本次述职报告，展示银行在廉洁从业方面的决心和成果，提升银行在客户和社会公众中的形象。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提升银行形象与信誉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廉洁从业是银行内部管理和风险控制的重要环节，通过本次述职报告，总结过去一年的经验教训，进一步完善内部管理制度，提高风险防范能力。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加强内部管理与风险控制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本次述职报告的时间范围为过去一年，即XXXX年XX月至XXXX年XX月。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报告涵盖银行业务的各个方面，包括贷款、存款、理财、信用卡等。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报告涉及银行全体员工，包括各级管理人员、业务人员及支持人员等。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负责银行信贷业务审批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对各类贷款申请进行审查，确保贷款发放符合政策法规和银行内部规定。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维护并拓展与客户的良好关系，提供专业化的金融服务。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识别、评估和控制信贷业务风险，确保银行业务稳健发展。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在银行信贷部门工作已满5年，积累了丰富的信贷业务经验。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曾多次参与银行内部培训，提升专业技能和业务水平。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积极参与银行各类业务创新，为银行发展贡献智慧和力量。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54" b="147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77" b="9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533" b="135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廉洁从业情况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严格遵守国家法律法规和银行内部规章制度，自觉抵制各种形式的腐败行为。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在信贷审批过程中，始终坚持公正、公平、公开的原则，不徇私情，不受贿赂。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自觉接受银行内部监督和外部监管，确保个人行为符合廉洁从业要求。同时，积极参与银行廉洁文化建设，营造风清气正的工作氛围。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信贷规模及结构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报告期内，本行信贷业务规模稳步增长，信贷结构不断优化。我们始终坚持服务实体经济，加大对小微企业、制造业、绿色发展等领域的信贷投放力度，严格控制对高风险行业和领域的信贷投放。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本行高度重视信贷风险管理，建立了完善的信贷风险识别、评估、监控和处置机制。通过加强贷前调查、贷中审查和贷后管理，确保信贷资金安全，有效防范和化解信贷风险。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信贷产品创新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为更好地满足客户需求，提升市场竞争力，本行积极创新信贷产品，推出了多款符合市场需求的信贷产品，如“小微易贷”、“绿色信贷”等，为不同客户群体提供个性化的信贷服务。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理财产品种类及规模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报告期内，本行理财业务规模持续扩大，理财产品种类日益丰富。我们推出了多种期限、风险和收益特征的理财产品，满足不同客户的投资需求。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理财业务风险管理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在理财业务风险管理方面，本行始终坚持审慎经营原则，建立了严格的理财产品风险评估和监控机制。通过加强投资研究、风险控制和信息披露等工作，确保理财产品的稳健运行和客户的资金安全。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为提升客户对理财产品的认知和风险意识，本行积极开展投资者教育活动，通过线上线下相结合的方式，向客户普及理财知识，引导客户树立正确的投资观念。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理财业务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报告期内，本行中间业务收入实现稳步增长，占营业收入的比重逐年提升。中间业务的快速发展为银行带来了稳定的收入来源，提升了银行的盈利能力。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本行中间业务涵盖支付结算、代理业务、托管业务、担保业务等多个领域。我们致力于为客户提供便捷、高效、安全的中间业务服务，不断提升客户满意度。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间业务风险管理方面，本行建立了完善的风险识别、评估和控制机制。通过加强合规管理、操作风险管理和信息安全管理等工作，确保中间业务的稳健运行和客户的资金安全。同时，我们积极应对市场变化和政策调整带来的挑战，不断完善中间业务的风险管理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中间业务收入及占比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中间业务种类及服务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廉洁从业风险点分析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违规发放贷款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个别银行员工可能利用职务之便，违规发放贷款或向不符合条件的借款人发放贷款，从中谋取私利。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信贷审批不严格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在信贷审批过程中，可能存在对借款人资质审查不严格、对抵押物评估不准确等问题，导致信贷风险增加。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信贷资金挪用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借款人可能将信贷资金用于非约定用途，如投入高风险领域或进行非法活动，导致银行资金损失。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75" r="1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542" b="14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信贷业务风险点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银行在销售理财产品时，可能存在虚假宣传、误导投资者等问题，损害投资者利益。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内幕交易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个别银行员工可能利用掌握的未公开信息进行内幕交易，谋取不正当利益。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在理财产品的运作过程中，可能存在违规操作、违反合同约定等问题，导致投资者资金损失。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理财业务风险点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https://d.book118.com/708131005055006045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2024-09-25T22:32:36.637</cp:lastPrinted>
  <dcterms:created xsi:type="dcterms:W3CDTF">2024-09-25T14:32:36Z</dcterms:created>
  <dcterms:modified xsi:type="dcterms:W3CDTF">2024-09-25T14:32:38Z</dcterms:modified>
</cp:coreProperties>
</file>