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4D3D4-99FC-40D6-AA9F-EE01E6E22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22B80-4861-41A9-A998-59CC2F50E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8FD6D4-0F67-4DEE-97DB-330E68002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8F2C9A-E5EC-4046-A470-D0548CBD9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CFF215-3F0D-4473-9CDD-8A0349056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F50A49-F154-43B8-B456-AB324CD5D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BCEB39-4EBF-4B5B-AD13-43D67EB83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02BD0C-23CD-482E-A240-E4942292D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FB6C25-8B38-4AE8-ABF5-A2A573A53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527B3-5C78-4903-BA3F-A811DB199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86CD75-2A87-4784-9C2B-5EA53BA72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3201410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席慕蓉华东理工大学图书馆课件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席慕蓉简介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华东理工大学图书馆概述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席慕蓉作品在华东理工大学图书馆收藏情况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席慕蓉作品阅读与欣赏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席慕蓉作品影响与价值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828" b="2982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介绍席慕蓉的生平和文学作品，阐述其在文学领域的影响和地位。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通过本次课件的学习，使学生更加深入地了解席慕蓉的文学风格和思想内涵，提高学生的文学鉴赏能力和审美水平。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课件背景与目的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本次课件主要包括席慕蓉的生平简介、代表作品介绍、文学风格分析、思想内涵解读等方面的内容。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课件采用总分总的结构形式，首先介绍席慕蓉的基本情况和文学地位，其次分别阐述其代表作品、文学风格和思想内涵，最后进行总结和归纳。具体结构如下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课件内容与结构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文学风格分析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席慕蓉简介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代表作品介绍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课件内容与结构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思想内涵解读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总结与归纳。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课件内容与结构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席慕蓉简介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席慕蓉，全名穆伦·席连勃，当代画家、诗人、散文家。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1943年生于重庆，祖籍内蒙古察哈尔盟明安旗。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写作之余还喜欢画画，对于画画相当执着，甚至视为生命的一部分。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个人背景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文学成就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席慕蓉的作品多写爱情、人生、乡愁，写得极美，淡雅剔透，抒情灵动，饱含着对生命的挚爱真情，影响了整整一代人的成长历程。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2017年12月，席慕蓉作词、吕学东作曲、姜丽娜演唱《故乡的歌》获第十届中国金唱片奖民族类最佳原创单曲奖。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https://d.book118.com/708132014104006023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2024-08-30T08:55:24.837</cp:lastPrinted>
  <dcterms:created xsi:type="dcterms:W3CDTF">2024-08-30T00:55:24Z</dcterms:created>
  <dcterms:modified xsi:type="dcterms:W3CDTF">2024-08-30T00:55:26Z</dcterms:modified>
</cp:coreProperties>
</file>