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99DBCFF-8E45-448A-89EB-8B42C19014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9437DF1-A3F6-4E4D-9BA1-A31A4B99FB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EEF9E50-AD2E-42AC-B778-30467B367B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3450DD2-5C98-4C12-961F-D6CACC03B4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61164C8-F169-45AA-9AA2-89DBC9ED9C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58236AB-2AFE-45E0-BA9B-D95EAA3CA8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9F90D31-60DA-4F7D-A02C-1993505D49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39A01B4-7368-4A08-89E0-B2502E6FB29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EDBA2D5-0ABC-4C41-8974-DDC170FC2A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7BE80FD-D2C0-4F92-B2C3-E141D01A18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FDF560F-3C3E-498B-856E-64B66695CA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2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2.jpeg" /><Relationship Id="rId3" Type="http://schemas.openxmlformats.org/officeDocument/2006/relationships/image" Target="../media/image2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0813203500300602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22709" y="922364"/>
            <a:ext cx="6634886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传染病科护士的信息技术应用能力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2709" y="4939625"/>
            <a:ext cx="6964070" cy="4949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22709" y="5440641"/>
            <a:ext cx="6964070" cy="4949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2024-01-08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信息技术在传染病科护理中的应用概述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传染病科护士需掌握的信息技术技能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信息技术在传染病患者管理中的应用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信息技术在传染病防控中的应用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信息技术在传染病科护士培训与教育中的应用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传染病科护士信息技术应用能力提升策略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59741" y="1197945"/>
            <a:ext cx="8683143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9741" y="3134894"/>
            <a:ext cx="5561990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信息技术在传染病科护理中的应用概述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486" b="148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7090" b="7090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传染病科护理现状及挑战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传染病科护理的特殊性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传染病科护士需要具备专业的医学知识和严格的防护措施，以应对各种传染性疾病的护理需求。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护理工作的复杂性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传染病科护士需要处理大量的患者数据、病情变化和医疗记录，同时还需要与医生、患者及其家属进行有效沟通。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面临的挑战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随着传染病的不断演变和新型传染病的出现，传染病科护士需要不断更新知识和技能，提高应对能力。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加强患者沟通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通过信息技术，传染病科护士可以与患者及其家属进行更便捷、及时的沟通，提供个性化的护理服务和健康指导。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提高工作效率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信息技术可以帮助传染病科护士更高效地管理患者数据、医疗记录和护理计划，减少手动输入和纸质文档的使用，节省时间和精力。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促进知识更新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信息技术可以为传染病科护士提供最新的医学知识、护理技能和专业发展信息，帮助他们不断更新自己的知识和技能。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6500" r="16500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6542" r="16542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6667" r="16667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信息技术在传染病科护理中的意义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03259" y="1394815"/>
            <a:ext cx="5242560" cy="219456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303259" y="3911005"/>
            <a:ext cx="5242560" cy="2194560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15856" y="3911005"/>
            <a:ext cx="5242560" cy="219456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15856" y="1378942"/>
            <a:ext cx="5242560" cy="2194560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6703007" y="412637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大数据与人工智能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703007" y="470528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大数据和人工智能技术在医疗领域的应用逐渐增多，可以帮助传染病科护士分析海量数据、预测疾病趋势和优化护理方案。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98702" y="161018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电子病历系统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98702" y="218909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越来越多的医疗机构采用电子病历系统，实现患者数据的数字化管理和共享，提高医疗信息的准确性和可追溯性。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686105" y="161018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移动护理应用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686105" y="218909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移动护理应用可以帮助传染病科护士随时随地查看患者信息、执行护理任务和记录护理过程，提高工作效率和灵活性。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98702" y="412637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远程医疗服务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98702" y="470528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随着远程医疗技术的发展，传染病科护士可以通过远程视频、电话等方式为患者提供咨询、指导和护理服务，扩大服务范围和提高服务质量。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信息技术应用现状及趋势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59741" y="1197945"/>
            <a:ext cx="8683143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9741" y="3134894"/>
            <a:ext cx="5561990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传染病科护士需掌握的信息技术技能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熟练掌握计算机开关机、文件管理、常用软件安装与卸载等基本操作。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计算机基本操作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办公软件应用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网络应用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能够运用Word、Excel、PowerPoint等办公软件处理文档、制作报表和幻灯片。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掌握网络基础知识，能够使用浏览器进行信息检索、邮件收发等网络应用。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计算机基本操作与办公软件应用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医疗设备与信息技术融合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了解医疗设备与信息技术的融合趋势，能够操作和维护医疗设备中的信息技术部分。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系统故障排查与处理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具备基本的系统故障排查能力，能够在遇到问题时及时联系技术支持并协助解决。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医疗信息系统使用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能够熟练操作医院信息系统（HIS）、电子病历系统（EMR）等医疗信息系统，实现病人信息录入、查询、修改等操作。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医疗信息系统使用与维护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了解远程医疗技术的基本原理和应用场景，如远程会诊、远程监护等。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21875" r="21875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远程医疗技术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能够使用远程医疗平台，协助医生进行远程诊断、治疗建议等工作。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远程医疗平台使用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通过远程医疗技术，对患者进行健康教育、用药指导等，提高患者自我管理能力。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患者教育与指导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远程医疗技术与应用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树立数据安全意识，了解数据安全的重要性，遵守医院和相关部门的数据安全规定。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数据安全意识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掌握数据加密技术，确保患者数据在传输和存储过程中的安全性；定期进行数据备份，防止数据丢失。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数据加密与备份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严格遵守患者隐私保护规定，不在非授权情况下泄露患者信息，确保患者隐私权得到尊重和保护。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隐私保护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数据安全与隐私保护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59741" y="1197945"/>
            <a:ext cx="8683143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9741" y="3134894"/>
            <a:ext cx="5561990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信息技术在传染病患者管理中的应用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护士应能够利用信息技术手段，如电子病历系统，准确、完整地录入患者的个人信息、病史、症状等关键数据。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准确录入患者信息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通过对录入信息的整理，护士能够将患者信息进行分类、归档，便于后续的治疗和护理工作。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信息整理与分类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借助信息技术，护士可与医生、药师等其他医疗团队成员实时共享患者信息，提高团队协作效率。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数据共享与协作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患者信息录入与整理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风险预警与应对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基于数据分析结果，护士可及时发现患者可能出现的风险，如并发症、感染等，并采取相应的预防措施。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实时监测病情变化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利用信息技术，如远程监护系统，护士可实时监测患者的生理指标、病情变化等，及时发现潜在问题。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数据分析与评估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通过对监测数据的分析，护士能够评估患者的病情发展趋势、治疗效果等，为医生提供决策支持。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患者病情监测与数据分析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制定随访计划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护士可利用信息技术制定个性化的患者随访计划，确保患者在治疗过程中的连续性和有效性。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健康教育资料制作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借助信息技术手段，如多媒体制作工具，护士可制作生动、形象的健康教育资料，提高患者的健康知识水平。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随访数据记录与分析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通过信息技术手段记录并分析随访数据，护士能够评估患者的康复情况、生活质量等，为后续治疗提供参考。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患者随访与健康教育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https://d.book118.com/708132035003006026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102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2024-09-02T23:04:10.879</cp:lastPrinted>
  <dcterms:created xsi:type="dcterms:W3CDTF">2024-09-02T15:04:10Z</dcterms:created>
  <dcterms:modified xsi:type="dcterms:W3CDTF">2024-09-02T15:04:13Z</dcterms:modified>
</cp:coreProperties>
</file>