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51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2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D284F8-4183-4686-A128-6D9EAEB5C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6C3AA0-8C9A-4332-B296-4844940C5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7B215E-D078-4C24-9D49-84F5D4FEC1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6CECE8-F465-4F62-BE4D-ED7C3B369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C4D16A-1FC5-4993-B2DD-E67D4640D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48E033-6206-44C4-9DDE-C70A482FE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4C67F3-7EF6-40C2-9A37-D2A8639B4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F1F8B4-F70A-466A-B70A-FA640B880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C556F4-566C-4821-87F8-83AEB964A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AA2FF3-15BD-4A7E-806E-56C29E503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C5E32F-7A93-46B3-A654-81E6F1499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507" r:id="rId2"/>
    <p:sldLayoutId id="2147486508" r:id="rId3"/>
    <p:sldLayoutId id="2147486509" r:id="rId4"/>
    <p:sldLayoutId id="2147486510" r:id="rId5"/>
    <p:sldLayoutId id="2147486511" r:id="rId6"/>
    <p:sldLayoutId id="2147486512" r:id="rId7"/>
    <p:sldLayoutId id="2147486513" r:id="rId8"/>
    <p:sldLayoutId id="2147486514" r:id="rId9"/>
    <p:sldLayoutId id="2147486515" r:id="rId10"/>
    <p:sldLayoutId id="214748651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16" Type="http://schemas.openxmlformats.org/officeDocument/2006/relationships/tags" Target="../tags/tag165.xml" /><Relationship Id="rId17" Type="http://schemas.openxmlformats.org/officeDocument/2006/relationships/tags" Target="../tags/tag166.xml" /><Relationship Id="rId18" Type="http://schemas.openxmlformats.org/officeDocument/2006/relationships/tags" Target="../tags/tag167.xml" /><Relationship Id="rId19" Type="http://schemas.openxmlformats.org/officeDocument/2006/relationships/tags" Target="../tags/tag168.xml" /><Relationship Id="rId2" Type="http://schemas.openxmlformats.org/officeDocument/2006/relationships/tags" Target="../tags/tag151.xml" /><Relationship Id="rId20" Type="http://schemas.openxmlformats.org/officeDocument/2006/relationships/tags" Target="../tags/tag169.xml" /><Relationship Id="rId21" Type="http://schemas.openxmlformats.org/officeDocument/2006/relationships/tags" Target="../tags/tag170.xml" /><Relationship Id="rId22" Type="http://schemas.openxmlformats.org/officeDocument/2006/relationships/tags" Target="../tags/tag171.xml" /><Relationship Id="rId23" Type="http://schemas.openxmlformats.org/officeDocument/2006/relationships/tags" Target="../tags/tag172.xml" /><Relationship Id="rId24" Type="http://schemas.openxmlformats.org/officeDocument/2006/relationships/tags" Target="../tags/tag173.xml" /><Relationship Id="rId25" Type="http://schemas.openxmlformats.org/officeDocument/2006/relationships/tags" Target="../tags/tag174.xml" /><Relationship Id="rId26" Type="http://schemas.openxmlformats.org/officeDocument/2006/relationships/tags" Target="../tags/tag175.xml" /><Relationship Id="rId27" Type="http://schemas.openxmlformats.org/officeDocument/2006/relationships/tags" Target="../tags/tag176.xml" /><Relationship Id="rId28" Type="http://schemas.openxmlformats.org/officeDocument/2006/relationships/tags" Target="../tags/tag177.xml" /><Relationship Id="rId29" Type="http://schemas.openxmlformats.org/officeDocument/2006/relationships/tags" Target="../tags/tag178.xml" /><Relationship Id="rId3" Type="http://schemas.openxmlformats.org/officeDocument/2006/relationships/tags" Target="../tags/tag152.xml" /><Relationship Id="rId30" Type="http://schemas.openxmlformats.org/officeDocument/2006/relationships/tags" Target="../tags/tag179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tags" Target="../tags/tag192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ags" Target="../tags/tag213.xml" /><Relationship Id="rId24" Type="http://schemas.openxmlformats.org/officeDocument/2006/relationships/tags" Target="../tags/tag214.xml" /><Relationship Id="rId25" Type="http://schemas.openxmlformats.org/officeDocument/2006/relationships/tags" Target="../tags/tag215.xml" /><Relationship Id="rId26" Type="http://schemas.openxmlformats.org/officeDocument/2006/relationships/tags" Target="../tags/tag216.xml" /><Relationship Id="rId27" Type="http://schemas.openxmlformats.org/officeDocument/2006/relationships/tags" Target="../tags/tag217.xml" /><Relationship Id="rId28" Type="http://schemas.openxmlformats.org/officeDocument/2006/relationships/tags" Target="../tags/tag218.xml" /><Relationship Id="rId29" Type="http://schemas.openxmlformats.org/officeDocument/2006/relationships/tags" Target="../tags/tag219.xml" /><Relationship Id="rId3" Type="http://schemas.openxmlformats.org/officeDocument/2006/relationships/tags" Target="../tags/tag193.xml" /><Relationship Id="rId30" Type="http://schemas.openxmlformats.org/officeDocument/2006/relationships/tags" Target="../tags/tag220.xml" /><Relationship Id="rId31" Type="http://schemas.openxmlformats.org/officeDocument/2006/relationships/tags" Target="../tags/tag221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3213202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心理健康教育培训的反馈与评估方法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206476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206625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添加目录标题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940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3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心理健康教育培训反馈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482410" y="282216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482330" y="329057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心理健康教育培训评估方法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216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3775460" y="483683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our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3775710" y="530542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心理健康教育培训反馈与评估的实践应用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18"/>
          <p:cNvCxnSpPr/>
          <p:nvPr>
            <p:custDataLst>
              <p:tags r:id="rId14"/>
            </p:custDataLst>
          </p:nvPr>
        </p:nvCxnSpPr>
        <p:spPr>
          <a:xfrm flipH="1">
            <a:off x="3509259" y="485580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913427" y="481787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913245" y="528637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心理健康教育培训反馈与评估的注意事项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33"/>
          <p:cNvCxnSpPr/>
          <p:nvPr>
            <p:custDataLst>
              <p:tags r:id="rId17"/>
            </p:custDataLst>
          </p:nvPr>
        </p:nvCxnSpPr>
        <p:spPr>
          <a:xfrm flipH="1">
            <a:off x="6647226" y="483684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0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898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704"/>
          </a:bodyPr>
          <a:lstStyle/>
          <a:p>
            <a:r>
              <a:rPr lang="zh-CN" altLang="en-US"/>
              <a:t>心理健康教育培训反馈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学员反馈</a:t>
            </a:r>
            <a:endParaRPr lang="zh-CN" altLang="en-US"/>
          </a:p>
        </p:txBody>
      </p:sp>
      <p:sp>
        <p:nvSpPr>
          <p:cNvPr id="104897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7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教师评价：对教师的教学方式、态度、专业知识等方面的评价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课程满意度：对课程内容的满意度，包括实用性、趣味性等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学习效果：对学习效果的自我评价，包括知识掌握程度、技能提升等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建议与意见：对课程和教师的建议与意见，包括改进课程内容、教学方法等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培训师反馈</a:t>
            </a:r>
            <a:endParaRPr lang="zh-CN" altLang="en-US"/>
          </a:p>
        </p:txBody>
      </p:sp>
      <p:sp>
        <p:nvSpPr>
          <p:cNvPr id="1049026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28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30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培训师对学员的反馈：包括对学员的学习态度、参与程度、理解能力等方面的评价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34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36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培训师对课程的反馈：包括对课程内容的合理性、教学方法的有效性、教学目标的达成等方面的评价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40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42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培训师对培训效果的反馈：包括对学员的学习成果、技能提升、行为改变等方面的评价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46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48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培训师对自身教学的反思：包括对自身教学方式的改进、教学效果的提升等方面的思考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课程反馈</a:t>
            </a:r>
            <a:endParaRPr lang="zh-CN" altLang="en-US"/>
          </a:p>
        </p:txBody>
      </p:sp>
      <p:sp>
        <p:nvSpPr>
          <p:cNvPr id="104909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反馈内容：包括课程内容、教学方法、教师表现等方面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反馈方式：可以通过问卷调查、访谈、观察等方式进行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反馈分析：对收集到的反馈数据进行分析，找出存在的问题和不足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反馈应用：根据反馈结果，对课程进行改进和优化，提高教学质量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培训效果反馈</a:t>
            </a:r>
            <a:endParaRPr lang="zh-CN" altLang="en-US"/>
          </a:p>
        </p:txBody>
      </p:sp>
      <p:sp>
        <p:nvSpPr>
          <p:cNvPr id="104913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培训满意度调查：了解学员对培训内容的满意度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培训效果评估：通过测试、问卷等方式评估学员的学习效果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培训改进建议：根据反馈结果，对培训内容和方式进行改进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5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持续跟踪：对学员进行长期的跟踪和辅导，确保培训效果的持续性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02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心理健康教育培训评估方法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7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评估指标</a:t>
            </a:r>
            <a:endParaRPr lang="zh-CN" altLang="en-US"/>
          </a:p>
        </p:txBody>
      </p:sp>
      <p:sp>
        <p:nvSpPr>
          <p:cNvPr id="104927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8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0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0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培训效果：学员对培训内容的理解和掌握程度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培训环境：培训场地、设施、氛围等对培训效果的影响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培训师评价：培训师的教学水平和专业能力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学员满意度：学员对培训内容和方式的满意程度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评估工具</a:t>
            </a:r>
            <a:endParaRPr lang="zh-CN" altLang="en-US"/>
          </a:p>
        </p:txBody>
      </p:sp>
      <p:sp>
        <p:nvSpPr>
          <p:cNvPr id="104935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心理测评工具：如SCL-90、SDS等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访谈法：通过与受训者进行深入访谈，了解其心理状况和培训效果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观察法：观察受训者在培训过程中的表现和行为，评估其心理素质和培训效果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案例分析法：通过分析受训者的案例，评估其心理素质和培训效果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评估流程</a:t>
            </a:r>
            <a:endParaRPr lang="zh-CN" altLang="en-US"/>
          </a:p>
        </p:txBody>
      </p:sp>
      <p:sp>
        <p:nvSpPr>
          <p:cNvPr id="104942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3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1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4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4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5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确定评估目标：明确评估的目的和意义，制定评估标准和指标。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反馈与改进：将评估结果反馈给相关人员，并根据反馈结果进行改进和优化。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正文"/>
          <p:cNvSpPr txBox="1"/>
          <p:nvPr>
            <p:custDataLst>
              <p:tags r:id="rId29"/>
            </p:custDataLst>
          </p:nvPr>
        </p:nvSpPr>
        <p:spPr>
          <a:xfrm>
            <a:off x="7890265" y="2538063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撰写评估报告：根据分析结果撰写评估报告，提出改进建议和措施。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4" name="正文"/>
          <p:cNvSpPr txBox="1"/>
          <p:nvPr>
            <p:custDataLst>
              <p:tags r:id="rId30"/>
            </p:custDataLst>
          </p:nvPr>
        </p:nvSpPr>
        <p:spPr>
          <a:xfrm>
            <a:off x="2136402" y="2538063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收集数据：通过问卷调查、访谈、观察等方式收集数据。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6" name="正文"/>
          <p:cNvSpPr txBox="1"/>
          <p:nvPr>
            <p:custDataLst>
              <p:tags r:id="rId31"/>
            </p:custDataLst>
          </p:nvPr>
        </p:nvSpPr>
        <p:spPr>
          <a:xfrm>
            <a:off x="5013987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分析数据：对收集到的数据进行整理和分析，找出存在的问题和改进的空间。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https://d.book118.com/708132132026006027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"/>
  <p:tag name="KSO_WM_UNIT_INDEX" val="1_1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"/>
  <p:tag name="KSO_WM_UNIT_INDEX" val="1_2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3"/>
  <p:tag name="KSO_WM_UNIT_INDEX" val="1_3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4"/>
  <p:tag name="KSO_WM_UNIT_INDEX" val="1_4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5"/>
  <p:tag name="KSO_WM_UNIT_INDEX" val="1_5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6"/>
  <p:tag name="KSO_WM_UNIT_INDEX" val="1_6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7"/>
  <p:tag name="KSO_WM_UNIT_INDEX" val="1_7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8"/>
  <p:tag name="KSO_WM_UNIT_INDEX" val="1_8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9"/>
  <p:tag name="KSO_WM_UNIT_INDEX" val="1_9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0"/>
  <p:tag name="KSO_WM_UNIT_INDEX" val="1_10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1"/>
  <p:tag name="KSO_WM_UNIT_INDEX" val="1_11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2"/>
  <p:tag name="KSO_WM_UNIT_INDEX" val="1_12"/>
  <p:tag name="KSO_WM_UNIT_LAYERLEVEL" val="1_1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3"/>
  <p:tag name="KSO_WM_UNIT_INDEX" val="1_13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4"/>
  <p:tag name="KSO_WM_UNIT_INDEX" val="1_14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5"/>
  <p:tag name="KSO_WM_UNIT_INDEX" val="1_15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6"/>
  <p:tag name="KSO_WM_UNIT_INDEX" val="1_16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7"/>
  <p:tag name="KSO_WM_UNIT_INDEX" val="1_17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8"/>
  <p:tag name="KSO_WM_UNIT_INDEX" val="1_18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9"/>
  <p:tag name="KSO_WM_UNIT_INDEX" val="1_19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0"/>
  <p:tag name="KSO_WM_UNIT_INDEX" val="1_20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1"/>
  <p:tag name="KSO_WM_UNIT_INDEX" val="1_21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2"/>
  <p:tag name="KSO_WM_UNIT_INDEX" val="1_22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3"/>
  <p:tag name="KSO_WM_UNIT_INDEX" val="1_23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4"/>
  <p:tag name="KSO_WM_UNIT_INDEX" val="1_24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5"/>
  <p:tag name="KSO_WM_UNIT_INDEX" val="1_25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汉仪书宋二简</vt:lpstr>
      <vt:lpstr>MiSans Normal</vt:lpstr>
      <vt:lpstr>Wingdings</vt:lpstr>
      <vt:lpstr>微软雅黑</vt:lpstr>
      <vt:lpstr>Office Theme</vt:lpstr>
      <vt:lpstr>心理健康教育培训的反馈与评估方法</vt:lpstr>
      <vt:lpstr>目录</vt:lpstr>
      <vt:lpstr>添加章节标题</vt:lpstr>
      <vt:lpstr>心理健康教育培训反馈</vt:lpstr>
      <vt:lpstr>学员反馈</vt:lpstr>
      <vt:lpstr>培训师反馈</vt:lpstr>
      <vt:lpstr>课程反馈</vt:lpstr>
      <vt:lpstr>培训效果反馈</vt:lpstr>
      <vt:lpstr>心理健康教育培训评估方法</vt:lpstr>
      <vt:lpstr>评估指标</vt:lpstr>
      <vt:lpstr>评估工具</vt:lpstr>
      <vt:lpstr>评估流程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2024-09-04T21:29:02.812</cp:lastPrinted>
  <dcterms:created xsi:type="dcterms:W3CDTF">2024-09-04T13:29:02Z</dcterms:created>
  <dcterms:modified xsi:type="dcterms:W3CDTF">2024-09-04T13:29:05Z</dcterms:modified>
</cp:coreProperties>
</file>