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8965B-3C41-44E7-BE79-E553F4123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AFAE2-EA30-41BD-9CA3-5D8960AB9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8F9C4-1DFB-4E95-9FD6-7CF91A957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229AE-8A22-4886-807B-57F691509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31E9AD-307D-48F7-AA28-73A841B24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FB80DF-4C17-4F78-8FBF-DA0D01E66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057860-50BF-40CD-972A-2EF6E6BED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B9F64-5FB2-4B78-B9C4-5A8BA6F7F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40719-8F94-4528-BC38-A5A13C9DB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1D8D3-0E8E-4EB2-AEBC-020D20A0E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09627-F5C0-4601-89FA-1DAD8E004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33015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增强现实技术在工业设计与产品开发中的应用与突破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工业设计与产品开发中增强现实技术应用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增强现实技术在工业设计与产品开发中突破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增强现实技术在工业设计与产品开发中挑战与机遇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增强现实（Augmented Reality，简称AR）技术是一种将虚拟信息融合到真实世界中，通过智能设备呈现给用户的技术。它利用计算机视觉、图形学、图像处理等技术，将虚拟对象与真实环境进行无缝对接，实现用户与虚拟对象的自然交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自20世纪90年代提出以来，增强现实技术经历了从理论研究到实践应用的漫长过程。随着近年来智能设备的普及和计算机性能的提升，增强现实技术得到了快速发展，并逐渐渗透到各个领域。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传统工业设计的局限性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传统工业设计主要依赖于设计师的经验和直觉，设计过程往往缺乏直观性和交互性。此外，传统设计手段难以实现复杂形状和结构的可视化展示，限制了设计创意的发挥。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产品开发流程的挑战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在产品开发过程中，设计师需要与工程师、市场人员等多方进行协作。传统的设计手段难以实现各方之间的有效沟通和协同工作，导致开发效率低下和成本增加。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工业设计与产品开发现状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增强现实技术可以实现多方之间的实时沟通和协同工作。设计师、工程师和市场人员可以在同一虚拟环境中进行交流和协作，提高了团队协作效率。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提升设计效率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通过增强现实技术，设计师可以在真实环境中直接进行虚拟设计，实现设计创意的快速呈现和调整。这大大提高了设计效率，缩短了产品开发周期。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优化用户体验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通过增强现实技术，用户可以在购买前直观地了解产品的外观、功能和性能。这种互动式体验有助于提升用户对产品的认知和满意度。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增强现实技术应用意义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虚拟信息叠加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通过计算机视觉和图形处理技术，将虚拟信息（如3D模型、文本、图像等）叠加到真实世界的场景中，实现虚实结合的效果。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实时交互性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增强现实技术允许用户与虚拟信息进行实时交互，如通过手势、语音等方式操控虚拟对象，增强了用户的沉浸感和参与感。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多感官体验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除了视觉上的增强外，增强现实技术还可以结合听觉、触觉等多感官信息，为用户提供更加丰富的体验。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基于标记的增强现实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通过识别特定的标记或图像，将虚拟信息叠加到标记上，实现增强现实效果。这种技术需要预先定义标记，并在应用中识别标记。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无标记的增强现实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无需识别特定的标记，直接通过计算机视觉技术识别真实世界的特征，并将虚拟信息叠加到相应位置。这种技术更加灵活，但需要更高的计算能力和精确度。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混合现实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混合现实是增强现实的一种高级形式，它能够将虚拟对象与真实世界进行更加紧密的融合，允许用户与虚拟对象进行更加自然的交互。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早期探索阶段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在20世纪90年代初期，增强现实技术开始被探索和研究，主要应用于军事、医疗等领域。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随着计算机视觉、图形处理、人工智能等技术的不断发展，增强现实技术在近年来取得了显著的进步和突破。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应用拓展阶段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随着技术的成熟和普及，增强现实技术开始广泛应用于工业设计与产品开发、教育、娱乐等领域，为人们的生活和工作带来了全新的体验。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工业设计与产品开发中增强现实技术应用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交互式展示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通过增强现实技术，将工业设计作品以三维、立体的方式展示给客户或评审团队，提供更直观、生动的视觉体验。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实时协作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多个设计师可以利用增强现实技术在同一虚拟环境中进行实时协作，共同讨论和修改设计方案，提高团队协作效率。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虚拟原型设计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利用增强现实技术，设计师可以在真实环境中叠加虚拟元素，快速构建和评估产品原型，提高设计效率和准确性。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工业设计领域应用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利用增强现实技术，产品开发人员可以获得远程专家的实时指导和培训，提高解决问题的效率和质量。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远程指导与培训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通过增强现实技术，产品开发人员可以在虚拟环境中进行产品的装配和测试，提前发现和解决潜在问题，减少实际生产中的错误和成本。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虚拟装配与测试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增强现实技术可以为产品提供独特、吸引人的展示方式，帮助企业在市场竞争中脱颖而出，提高产品的知名度和销量。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市场营销与推广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224" r="422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产品开发领域应用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https://d.book118.com/708133015072006031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2024-09-08T12:42:28.634</cp:lastPrinted>
  <dcterms:created xsi:type="dcterms:W3CDTF">2024-09-08T04:42:28Z</dcterms:created>
  <dcterms:modified xsi:type="dcterms:W3CDTF">2024-09-08T04:42:30Z</dcterms:modified>
</cp:coreProperties>
</file>