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35055-0BE1-4DF3-B0E4-CF3346A6A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9E2F4-62CB-4EA8-9946-AD88E9130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15E53-2AA6-4834-B78D-5A6F4EDB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40F46-BF50-4EF5-84BB-B0C89B69A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3D317F-A752-424F-9ABF-34675C4F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64ADF7-8965-40E8-A76B-C20D9B0B4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E4A65-81AC-494D-B36C-1CE2C63B6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B80D2-9DE1-4C46-8680-04871F1A4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EB3E8-840E-4134-8FF7-FB5E7C482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BC729-A2A0-42DD-84E5-0E1B123C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F7625-67C2-4E53-B559-5F1B1F59B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402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颌面部骨折护理PPT\n## 1.颌面部骨折概述及原因\n### 1.1颌面部骨折的定义与分类\n### 1.2颌面部骨折的常见原因\n### 1.3颌面部骨折的临床表现\n## 2.颌面部骨折的诊断与治疗\n### 2.1颌面部骨折的诊断方法\n### 2.2颌面部骨折的治疗原则\n### 2.3颌面部骨折的手术方式\n## 3.颌面部骨折的护理评估\n### 3.1颌面部骨折患者的全身评估\n### 3.2颌面部骨折患者的功能评估\n### 3.3颌面部骨折患者的心理评估\n## 4.颌面部骨折的护理措施\n### 4.1颌面部骨折患者的急救护理\n### 4.2颌面部骨折患者的术前护理\n### 4.3颌面部骨折患者术后护理\n## 5.颌面部骨折的康复指导\n### 5.1颌面部骨折患者的饮食指导\n### 5.2颌面部骨折患者的口腔护理\n### 5.3颌面部骨折患者的康复训练\n## 6.颌面部骨折的护理案例分析\n### 6.1颌面部骨折患者的护理案例一\n### 6.2颌面部骨折患者的护理案例二\n### 6.3颌面部骨折患者的护理案例三\n## 7.颌面部骨折护理的未来展望\n### 7.1颌面部骨折护理的发展趋势\n### 7.2颌面部骨折护理的创新技术\n### 7.3颌面部骨折护理的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颌面部骨折护理PPT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颌面部骨折概述及原因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颌面部骨折的定义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颌面部骨折是指面部骨骼的完整性受到破坏，包括上颌骨、下颌骨、颧骨、鼻骨等部位的骨折。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颌面部骨折可能导致面部畸形、功能障碍、口腔咬合问题等。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颌面部骨折的分类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根据骨折部位的不同，可分为上颌骨骨折、下颌骨骨折、颧骨骨折、鼻骨骨折等。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根据骨折的性质，可分为单纯性骨折、复杂性骨折、粉碎性骨折等。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根据骨折的原因，可分为外伤性骨折、病理性骨折、疲劳性骨折等。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外伤性骨折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交通事故、跌倒、撞击等外力作用导致的颌面部骨折。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工伤、运动损伤等也是常见的外伤性颌面部骨折原因。</a:t>
                </a:r>
                <a:endParaRPr/>
              </a:p>
            </p:txBody>
          </p:sp>
          <p:sp>
            <p:nvSpPr>
              <p:cNvPr id="2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病理性骨折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由于骨质疏松、肿瘤侵蚀、感染等原因导致的颌面部骨折。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病理性骨折通常发生在骨质较脆弱的部位，如颧骨、鼻骨等。</a:t>
                </a:r>
                <a:endParaRPr/>
              </a:p>
            </p:txBody>
          </p:sp>
          <p:sp>
            <p:nvSpPr>
              <p:cNvPr id="2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疲劳性骨折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长时间承受较大咬合力或咀嚼力导致的颌面部骨折。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疲劳性骨折常见于长期用力咀嚼硬物的人群，如磨牙症患者。</a:t>
                </a:r>
                <a:endParaRPr/>
              </a:p>
            </p:txBody>
          </p:sp>
          <p:sp>
            <p:nvSpPr>
              <p:cNvPr id="3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面部畸形</a:t>
                </a:r>
                <a:endParaRPr/>
              </a:p>
            </p:txBody>
          </p:sp>
          <p:sp>
            <p:nvSpPr>
              <p:cNvPr id="3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骨折部位出现肿胀、凹陷、错位等畸形表现。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颧骨骨折可能导致面部宽度增加，下颌骨骨折可能导致面部下垂。</a:t>
                </a:r>
                <a:endParaRPr/>
              </a:p>
            </p:txBody>
          </p:sp>
        </p:grpSp>
        <p:grpSp>
          <p:nvGrpSpPr>
            <p:cNvPr id="3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口腔功能障碍</a:t>
                </a:r>
                <a:endParaRPr/>
              </a:p>
            </p:txBody>
          </p:sp>
          <p:sp>
            <p:nvSpPr>
              <p:cNvPr id="3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咬合不良、咀嚼困难、语言不清等。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下颌骨骨折可能导致口齿歪斜，影响进食和说话。</a:t>
                </a:r>
                <a:endParaRPr/>
              </a:p>
            </p:txBody>
          </p:sp>
        </p:grpSp>
        <p:grpSp>
          <p:nvGrpSpPr>
            <p:cNvPr id="3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疼痛和出血</a:t>
                </a:r>
                <a:endParaRPr/>
              </a:p>
            </p:txBody>
          </p:sp>
          <p:sp>
            <p:nvSpPr>
              <p:cNvPr id="3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骨折部位出现疼痛，严重时可能伴有出血。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外伤性骨折通常伴有皮肤破损和出血。</a:t>
                </a:r>
                <a:endParaRPr/>
              </a:p>
            </p:txBody>
          </p:sp>
        </p:grpSp>
      </p:grpSp>
      <p:pic>
        <p:nvPicPr>
          <p:cNvPr id="3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颌面部骨折的临床表现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颌面部骨折的诊断与治疗</a:t>
            </a:r>
            <a:endParaRPr/>
          </a:p>
        </p:txBody>
      </p:sp>
      <p:sp>
        <p:nvSpPr>
          <p:cNvPr id="3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2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X线、CT、MRI等影像学检查方法可以帮助医生了解骨折部位、类型和程度。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影像学检查还可以评估周围组织损伤和骨折愈合情况。</a:t>
                </a:r>
                <a:endParaRPr/>
              </a:p>
            </p:txBody>
          </p:sp>
          <p:sp>
            <p:nvSpPr>
              <p:cNvPr id="33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</p:grpSp>
        <p:grpSp>
          <p:nvGrpSpPr>
            <p:cNvPr id="33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</p:txBody>
          </p:sp>
          <p:sp>
            <p:nvSpPr>
              <p:cNvPr id="33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医生通过观察和触诊患者的面部畸形、功能障碍等症状进行诊断。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口腔检查可以评估咬合情况和口腔黏膜损伤。</a:t>
                </a:r>
                <a:endParaRPr/>
              </a:p>
            </p:txBody>
          </p:sp>
        </p:grpSp>
        <p:grpSp>
          <p:nvGrpSpPr>
            <p:cNvPr id="33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3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33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血常规、凝血功能等实验室检查可以评估患者的全身状况和骨折愈合能力。</a:t>
                </a:r>
                <a:endParaRPr/>
              </a:p>
            </p:txBody>
          </p: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颌面部骨折的治疗原则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对于无明显移位的单纯性骨折，可以采用保守治疗，如药物治疗、外固定等。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保守治疗适用于身体状况较差、不能耐受手术的患者。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对于移位明显的复杂性骨折、粉碎性骨折等，通常需要手术治疗，如内固定、骨折复位等。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手术治疗可以提高骨折愈合率，减少并发症，改善患者生活质量。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颌面部骨折的手术方式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5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内固定术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通过在骨折部位植入金属钢板、螺钉等内固定物，帮助骨折愈合。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内固定术是颌面部骨折手术的常用方法，具有较高的成功率。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6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骨折复位术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通过手术将骨折碎片重新排列，恢复骨折部位的正常解剖结构。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骨折复位术适用于复杂性骨折、粉碎性骨折等，可以提高骨折愈合率。</a:t>
                </a:r>
                <a:endParaRPr/>
              </a:p>
            </p:txBody>
          </p:sp>
          <p:pic>
            <p:nvPicPr>
              <p:cNvPr id="3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牵引术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通过在骨折部位施加牵引力，帮助骨折复位和固定。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牵引术适用于骨折部位较广泛、难以直接手术固定的情况。</a:t>
                </a:r>
                <a:endParaRPr/>
              </a:p>
            </p:txBody>
          </p:sp>
          <p:pic>
            <p:nvPicPr>
              <p:cNvPr id="3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颌面部骨折的护理评估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评估患者的体温、脉搏、呼吸、血压等生命体征。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生命体征异常可能提示患者存在休克、出血等并发症。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生命体征评估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了解患者的既往病史，如糖尿病、高血压、心脏病等。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既往病史可能影响患者的骨折愈合和恢复。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既往病史评估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了解患者对药物、金属等过敏情况。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过敏史对于选择合适的治疗方法和药物非常重要。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过敏史评估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颌面部骨折患者的全身评估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口腔功能评估</a:t>
                </a:r>
                <a:endParaRPr/>
              </a:p>
            </p:txBody>
          </p:sp>
          <p:sp>
            <p:nvSpPr>
              <p:cNvPr id="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评估患者的咬合情况、咀嚼功能、语言能力等。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口腔功能评估有助于制定个性化的护理计划和康复训练方案。</a:t>
                </a:r>
                <a:endParaRPr/>
              </a:p>
            </p:txBody>
          </p:sp>
        </p:grpSp>
        <p:grpSp>
          <p:nvGrpSpPr>
            <p:cNvPr id="3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面部畸形评估</a:t>
                </a:r>
                <a:endParaRPr/>
              </a:p>
            </p:txBody>
          </p:sp>
          <p:sp>
            <p:nvSpPr>
              <p:cNvPr id="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评估患者的面部畸形程度，如面部宽度、鼻子歪斜等。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面部畸形评估有助于了解患者的治疗效果和康复需求。</a:t>
                </a:r>
                <a:endParaRPr/>
              </a:p>
            </p:txBody>
          </p:sp>
        </p:grpSp>
        <p:grpSp>
          <p:nvGrpSpPr>
            <p:cNvPr id="3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神经功能评估</a:t>
                </a:r>
                <a:endParaRPr/>
              </a:p>
            </p:txBody>
          </p:sp>
          <p:sp>
            <p:nvSpPr>
              <p:cNvPr id="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评估患者的面部神经功能，如面部感觉、肌肉运动等。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神经功能评估对于发现并处理神经损伤非常重要。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颌面部骨折患者的功能评估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焦虑和抑郁评估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了解患者是否存在焦虑、抑郁等心理问题。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焦虑和抑郁可能影响患者的治疗依从性和生活质量。</a:t>
                </a:r>
                <a:endParaRPr/>
              </a:p>
            </p:txBody>
          </p:sp>
          <p:sp>
            <p:nvSpPr>
              <p:cNvPr id="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自我效能感评估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评估患者的自我效能感，即患者对自己完成康复任务的信心和能力。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自我效能感对于患者积极参与康复训练和回归社会非常重要。</a:t>
                </a:r>
                <a:endParaRPr/>
              </a:p>
            </p:txBody>
          </p:sp>
          <p:sp>
            <p:nvSpPr>
              <p:cNvPr id="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了解患者的社会支持情况，如家庭、朋友、同事等的支持。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社会支持对于患者的心理康复和生活质量具有重要意义。</a:t>
                </a:r>
                <a:endParaRPr/>
              </a:p>
            </p:txBody>
          </p:sp>
          <p:sp>
            <p:nvSpPr>
              <p:cNvPr id="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颌面部骨折患者的心理评估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颌面部骨折的护理措施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保持呼吸道通畅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确保患者呼吸道通畅，防止窒息。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如患者有口腔出血，应协助清除口腔内血块，避免误吸。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止血和止痛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对于出血部位，应给予加压止血，并遵医嘱使用止血药物。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对于疼痛明显的患者，应给予止痛药物，如非甾体抗炎药等。</a:t>
                </a:r>
                <a:endParaRPr/>
              </a:p>
            </p:txBody>
          </p:sp>
          <p:pic>
            <p:nvPicPr>
              <p:cNvPr id="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伤情评估和转运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对患者的伤情进行全面评估，为后续治疗提供依据。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根据患者的病情和转运条件，选择合适的转运方式，如救护车、直升机等。</a:t>
                </a:r>
                <a:endParaRPr/>
              </a:p>
            </p:txBody>
          </p:sp>
          <p:pic>
            <p:nvPicPr>
              <p:cNvPr id="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颌面部骨折患者的急救护理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https://d.book118.com/708134026005006036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颌面部骨折护理PPT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2024-09-15T02:38:03.936</cp:lastPrinted>
  <dcterms:created xsi:type="dcterms:W3CDTF">2024-09-14T18:38:03Z</dcterms:created>
  <dcterms:modified xsi:type="dcterms:W3CDTF">2024-09-14T18:38:05Z</dcterms:modified>
</cp:coreProperties>
</file>