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1E4A4-74C6-46E2-A986-04344729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05182-1D31-4A75-B8B3-4AD34B907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2D83D-6064-4761-9591-903DF633E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B731F-DB5D-4E51-8807-859FD4D7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6AB8C-DFBB-4101-AEEC-363F5B59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E3CB0-3411-492C-BBFC-2B9E2F6F4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CBAC1-DAAD-4D96-987A-EE4952838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A95DC-218E-441B-B608-08ABAF17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12EF4-76C3-47A2-A0A8-C585CBC01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728B8-3D71-405F-B613-48E670687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82CE6-3462-4101-BBAA-EDBD127E9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404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教育科技技能培训利用教育游戏提升学生动手能力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教育游戏设计原则及实践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教育游戏在各类课程中的应用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教育游戏的发展趋势与前景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随着科技的进步，教育游戏逐渐成为一种新兴的教育方式，它通过游戏的形式激发学生的学习兴趣，提高学习效果。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动手能力是学生综合素质的重要组成部分，对于培养学生的实践能力、创新精神和解决问题的能力具有重要意义。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学生动手能力的重要性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教育游戏通过提供虚拟的实践环境和丰富的交互方式，有助于学生在游戏中锻炼动手能力，提升实践技能。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教育游戏与学生动手能力的关系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教育游戏通常支持多人在线协作，学生可以在游戏中与同学一起完成任务和挑战，促进彼此之间的交流和合作，提升团队协作能力。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教育游戏通过模拟真实场景和操作过程，为学生提供大量的实践机会，让学生在游戏中进行反复练习和操作，从而熟练掌握相关技能。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教育游戏以生动有趣的游戏形式呈现学习内容，激发学生的学习兴趣和积极性，使学生更加主动地参与到动手实践中。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教育游戏中的任务和挑战需要学生运用创新思维来解决问题，通过不断的尝试和探索，有助于培养学生的创新思维和解决问题的能力。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教育游戏在提升学生动手能力中的作用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教育游戏设计原则及实践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针对不同年龄段、学科背景和技能水平的学生，设计符合其认知特点的游戏。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将教学目标融入游戏设计中，确保学生在游戏中能够获得相应的知识和技能。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根据学生的学习进度和能力，提供个性化的游戏内容和难度设置。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游戏化元素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运用积分、徽章、排行榜等游戏化元素，激发学生的竞争意识和参与度。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丰富多样的场景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设计生动有趣的场景和故事情节，吸引学生的注意力，提高学习兴趣。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即时反馈与奖励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给予学生在游戏中的表现即时反馈和奖励，增强学生的成就感和自信心。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支持多人在线协作和竞争，培养学生的团队合作精神和竞争意识。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多人协作与竞争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鼓励学生通过游戏内的社交功能进行交流和分享，促进知识的传播和共享。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允许教师在游戏过程中进行实时的指导和监督，确保学生的学习效果。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教师参与与指导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《数学大战僵尸》：这款游戏将数学知识与打僵尸的游戏玩法相结合，让学生在游戏中学习和巩固数学知识，提高数学素养。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《我的世界》教育版：这款游戏通过开放式的沙盒环境，鼓励学生自由探索和创造，同时支持教师定制教学内容，实现游戏与教育的有机结合。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《编程猫》：这款游戏通过寓教于乐的方式教授编程知识，让学生在玩游戏的过程中学习编程思维和技能，培养计算机科学素养。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17" r="16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教育游戏在各类课程中的应用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根据学生的学习进度和能力水平，定制个性化的数学学习路径，让每个学生都能在适合自己的游戏中提升数学能力。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益智类游戏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通过设计富有挑战性的数学益智游戏，让学生在游戏中锻炼逻辑思维能力、数学运算能力等。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利用互动教学软件，将抽象的数学概念以直观、生动的方式呈现，帮助学生更好地理解和掌握数学知识。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数学课程中的应用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模拟实验游戏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通过模拟实验游戏，让学生在虚拟环境中进行物理实验，观察物理现象，探究物理规律，提高实验操作能力。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互动式物理课件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利用互动式物理课件，将物理知识和现实生活相结合，让学生在游戏中感受物理的奥妙和乐趣。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解题类游戏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设计物理解题类游戏，让学生在游戏中解决物理难题，提高分析问题和解决问题的能力。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物理课程中的应用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https://d.book118.com/708134040006006036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2024-09-15T03:32:43.005</cp:lastPrinted>
  <dcterms:created xsi:type="dcterms:W3CDTF">2024-09-14T19:32:43Z</dcterms:created>
  <dcterms:modified xsi:type="dcterms:W3CDTF">2024-09-14T19:32:45Z</dcterms:modified>
</cp:coreProperties>
</file>