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64B17E-FCB1-4DBC-947C-E2717EEB8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F2DE1B-890B-4929-BB5F-0A6613F69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DBC04-7851-455F-B25A-FB12AF83F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44FA69-FB2B-482B-AB53-D143E869C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93124F-C7FA-4967-82DE-360CCA51A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892822-53AA-4AF7-91E9-7C3C81259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BD07C7-040E-4E87-8557-8E0D21379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197783-B9EF-479C-9D13-12DFFB51D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F6712-FCD4-4B84-998B-5EBA1F14F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7A5393-E3CD-434C-A6FB-88AA690FC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215B01-147D-46BD-827A-CCABF411F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13410403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就业风险识别与防范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342900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0783" y="394335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就业风险识别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就业风险防范策略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就业风险案例分析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就业风险识别与防范的挑战与对策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本文旨在帮助求职者识别就业过程中的潜在风险，并提供相应的防范措施，以确保求职者的权益得到保障。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随着就业市场的不断变化和竞争的加剧，求职者在寻找工作的过程中面临着越来越多的风险。这些风险可能来自于招聘方、中介机构、劳动合同等方面，给求职者的职业发展和个人权益带来不良影响。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2844" r="22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就业风险是指在求职过程中，由于各种不确定因素导致求职者权益受损的可能性。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根据来源和性质的不同，就业风险可分为以下几类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招聘方风险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包括虚假招聘、歧视性招聘、违规收费等行为。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中介机构风险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涉及非法中介、乱收费、服务不到位等问题。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劳动合同风险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包括合同欺诈、霸王条款、工资拖欠等违法行为。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其他风险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如信息安全风险、人身安全风险等。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就业风险的定义和分类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就业风险识别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051" r="1905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259" r="1925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671" r="1067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910" r="1691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识别方法和工具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通过设计问卷，收集员工对就业风险的看法和感受，分析数据得出风险情况。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与员工进行面对面交流，深入了解他们的就业风险感受和看法。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通过对员工的工作环境和行为进行观察，发现潜在的就业风险。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通过对历史案例的分析，识别出类似的就业风险，为预防提供参考。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访谈法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评估风险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对识别出的就业风险进行评估，确定其可能性和影响程度。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分析信息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对收集到的信息进行整理、分类和分析，提取有用的就业风险信息。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收集信息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通过问卷调查、访谈、观察和案例分析等方法收集信息。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明确识别目标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确定需要识别的就业风险类型和范围。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制定识别计划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包括识别方法、工具、时间和资源等方面的计划。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识别流程和步骤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风险清单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风险矩阵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风险趋势分析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风险评估报告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识别结果分析和评估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列出识别出的所有就业风险，包括风险类型、来源、可能性和影响程度等信息。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对历史风险数据进行统计分析，预测未来可能出现的就业风险趋势。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将风险清单中的风险按照可能性和影响程度进行分类和排序，形成风险矩阵。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将分析结果以报告的形式呈现，包括风险概述、风险评估、风险建议和风险管理计划等内容。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就业风险防范策略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及时了解行业动态、市场需求和就业形势，为制定合理的就业计划提供依据。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加强就业市场研究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292" r="5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提升个人素质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375" r="17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建立人脉关系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500" b="1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通过学习和实践不断提高自身的专业技能、沟通能力和团队协作能力，增强就业竞争力。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积极参加各类社交活动，拓展人际关系网络，为未来的职业发展搭建平台。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908" r="1390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854" b="1285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应对策略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做好职业规划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明确自己的职业目标和发展方向，制定可行的职业规划，避免盲目就业。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多渠道寻找工作机会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利用招聘网站、社交媒体、人才市场等多种渠道获取招聘信息，增加就业机会。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提高面试技巧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熟悉面试流程和常见问题，提前做好准备，提高面试成功率。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https://d.book118.com/708134104033006035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2024-09-13T23:25:37.510</cp:lastPrinted>
  <dcterms:created xsi:type="dcterms:W3CDTF">2024-09-13T15:25:37Z</dcterms:created>
  <dcterms:modified xsi:type="dcterms:W3CDTF">2024-09-13T15:25:39Z</dcterms:modified>
</cp:coreProperties>
</file>