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D20620-1B8F-45C4-89A8-9C1B216A10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77D702-55BF-41A1-9777-8E0F3AA089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FD3AEF-E83C-413B-B13F-2A1704D3F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BF14AE-679D-456B-BC1E-DC552F8DB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79CB66-F878-499A-9AD9-461AE4DC0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168E74-110C-43D8-ABB9-CD20BB236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46DA13-223A-4A67-BEC4-F07A2C5AC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F7C2DE-BE36-446C-AF81-B0524E142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316E9B-6C15-4BAF-8BDC-2A4CF206BD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145280-64A3-4742-B474-ADA60CF450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46EDB7-9918-43B2-B542-4D1ECCE9B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135043100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弘扬校园守则的重要性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校园守则的功能与作用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校园守则的实践与探索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校园守则与学生成长的关系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弘扬校园守则的挑战与对策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830" r="3283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910" r="36910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830" r="3283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明确弘扬校园守则的重要性，提高师生对校园守则的认识和遵守意识。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随着教育改革的不断深入，校园守则作为学校教育管理的重要组成部分，对于维护校园秩序、促进学生全面发展具有重要意义。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校园守则是学校为了维护正常的教学秩序和生活秩序，规范师生的行为而制定的规章制度。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校园守则包含了学校的教育理念、价值观和行为准则，是校园文化的重要组成部分；它旨在引导师生形成良好的行为习惯和道德品质，营造和谐、文明的校园环境。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校园守则的定义与内涵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校园守则的功能与作用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校园守则详细规定了学生在校园内应遵守的行为规范，包括言行举止、学习态度、人际交往等方面，为学生提供了明确的行为指引。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通过遵守校园守则，学生能够养成良好的行为习惯，展现出文明、礼貌、守纪的良好形象，为校园营造和谐、积极向上的氛围。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规范学生行为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塑造良好形象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明确行为准则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6094" r="260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保障教学秩序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校园守则要求学生按时到校、认真听讲、遵守课堂纪律等，有利于维护正常的教学秩序，提高教学效果。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维护校园安全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校园守则强调学生应遵守安全规定，如不私拉乱接电线、不携带危险物品等，有助于保障校园安全，防范意外事故的发生。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维护校园秩序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279" r="102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培养学生品德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树立正确价值观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校园守则提倡尊重师长、友爱同学、热爱集体等价值观念，有助于引导学生树立正确的世界观、人生观和价值观。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培养自律精神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遵守校园守则需要学生具备自律精神，自觉遵守各项规定，这种自律精神的培养有助于学生未来在社会中更好地适应和发展。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提升社会责任感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通过遵守校园守则，学生能够意识到个人行为对集体和社会的影响，从而增强社会责任感，积极履行公民义务。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校园守则的实践与探索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625" r="10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制定校园守则应以促进学生全面发展为目标，遵循教育规律和学生身心发展特点，确保守则内容科学、合理、可行。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明确校园守则的目标和原则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校园守则应涵盖学生行为规范、道德品质、文明礼仪、安全纪律等方面，突出重点，便于学生理解和执行。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突出重点内容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校园守则的制定应结合学校实际情况，确保守则内容具有可操作性和实效性，便于学校管理和学生遵守。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注重可操作性和实效性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制定科学合理的校园守则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通过校园广播、宣传栏、主题班会等多种方式，向学生宣传校园守则的内容和意义，提高学生的认知度和认同感。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167" r="91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多样化宣传方式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在校园内张贴校园守则，组织学生开展相关主题活动，营造浓厚的守则教育氛围，让学生在潜移默化中受到影响。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营造浓厚氛围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167" r="91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对学校师生进行校园守则的培训和教育，提高师生对守则的认知和执行能力，确保守则得到有效落实。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加强师生培训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加强校园守则的宣传教育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https://d.book118.com/708135043100006037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2024-09-17T13:24:06.682</cp:lastPrinted>
  <dcterms:created xsi:type="dcterms:W3CDTF">2024-09-17T05:24:06Z</dcterms:created>
  <dcterms:modified xsi:type="dcterms:W3CDTF">2024-09-17T05:24:08Z</dcterms:modified>
</cp:coreProperties>
</file>