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4AE9-01C8-4D04-9413-3CE82FC5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5A341-EAE9-4BF5-AB23-CA339267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04E93-3755-472D-98B4-1548A76AC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DE3331-0BCA-4591-A98A-DCBE7124A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8E07D-24EC-43B3-A4F8-F65D4678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C5C02-1839-4E4A-BA56-15CA104C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C5627-E6D2-4F50-9121-1E0478192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1DB49-6181-4C63-A5E6-3A78B340F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1E077-A461-410B-8CE0-4CBDDD69D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FCBA7-1800-456F-8B1D-1088C7BFA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7CB2-BAC9-4E38-9281-2B017E6FA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5053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2023年度年终工作总结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个人技能与职业素养提高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客户服务质量与满意度改善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内部管理与流程优化推进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行业发展趋势分析及应对策略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项目推进与落实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成功推进并完成5个重大项目，包括A项目的策划与实施、B项目的需求调研与分析、C项目的开发与测试等。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积极参与团队协作，与团队成员保持良好沟通，共同解决项目中的难点和问题。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通过参加培训和学习，提升了专业技能和业务水平，为更好地完成工作任务打下基础。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本年度销售额达到1000万，较去年增长20%，超额完成年初制定的销售目标。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583" r="1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客户满意度调查显示，我们的服务得分在行业内名列前茅，客户对我们的服务给予高度评价。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经过一年的努力，我们的市场份额提升了10%，在竞争激烈的市场中稳步前行。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成功推广一款具有自主知识产权的创新产品，该产品在市场上获得广泛认可，为公司带来可观的收益。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通过优化服务流程、提升服务质量等措施，使得客户满意度得到显著提升，赢得了更多客户的信任和支持。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73" r="125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所带领的团队在项目推进、问题解决等方面展现出极高的协作精神和执行力，成为公司内部的团队协作典范。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团队协作典范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通过引入敏捷开发理念，提高团队响应速度和灵活性，实现项目快速迭代和交付。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046" r="2204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推行敏捷开发模式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打破部门壁垒，促进跨部门间的信息共享和资源整合，形成高效协同的工作氛围。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赋予团队成员更多自主权和决策权，激发团队创造力和凝聚力，提升整体绩效。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实施团队自组织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团队协作模式创新及实践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979" r="397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强化跨部门培训和学习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组织跨部门培训和交流活动，促进知识共享和技能提升，增强团队整体实力。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定期举行跨部门会议，分享工作进展和成果，及时沟通解决问题，促进部门间相互理解和支持。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倡导开放心态和合作精神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鼓励团队成员保持开放心态，积极与其他部门成员交流合作，共同推动项目进展。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跨部门沟通协作经验分享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设立合理的激励机制，表彰优秀团队和个人，激发团队成员的积极性和创造力。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举办团建活动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定期组织各类团建活动，如户外拓展、文艺演出等，增进团队成员间的了解和信任。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关注团队成员的职业发展和成长需求，提供个性化的培训和辅导，促进员工个人成长与团队发展的良性循环。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团队凝聚力建设举措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个人技能与职业素养提高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通过参加专业研讨会、阅读权威期刊等方式，不断跟进行业最新动态和趋势，提升专业视野。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深入学习行业前沿知识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积极参加公司组织的各类技能培训，如项目管理、领导力培训等，提高工作能力和效率。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在工作中不断尝试新方法、新思路，通过实践经验的积累，不断优化工作流程和提升解决问题的能力。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专业知识学习及技能提升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面对挑战的勇气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在工作中遇到困难和挑战时，能够积极面对并寻找解决方案，不轻易放弃。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压力管理能力提升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通过学习压力管理技巧和方法，如时间管理、情绪调节等，有效缓解工作压力，保持积极心态。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团队协作能力强化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在团队中积极发挥个人作用，与同事保持良好的沟通和协作，共同应对工作中的挑战和压力。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应对挑战和压力能力增强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始终坚守职业道德规范，诚信为本，尊重他人，为公司树立良好的企业形象。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职业道德规范遵守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在工作中始终保持高度的责任心和敬业精神，认真对待每一个任务，确保工作质量和效率。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职业责任感增强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通过不断学习和实践，逐渐明确自己的职业价值观和目标，以积极向上的态度面对职业发展。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职业素养培养及价值观塑造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客户服务质量与满意度改善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https://d.book118.com/708135053010006033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2024-09-10T19:54:16.262</cp:lastPrinted>
  <dcterms:created xsi:type="dcterms:W3CDTF">2024-09-10T11:54:16Z</dcterms:created>
  <dcterms:modified xsi:type="dcterms:W3CDTF">2024-09-10T11:54:18Z</dcterms:modified>
</cp:coreProperties>
</file>