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92128-59C0-463A-B2C6-7F5921F9D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AB5C3-6C49-488F-9DAD-B3CC6E73E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31444-B6DC-43F4-99D7-EBEA4B134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4544E-983E-449C-B3CB-227DA627B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25AB07-E945-478A-A28F-F9424DF01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5E473-C741-46AB-A2B2-66ECDA1AD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DAE102-14AA-4370-B3C7-BEAE3CFF0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70894-CCFD-487E-9078-25D96F9BB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5784B-FBBB-4128-BEB1-F100128F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EC0AC-F574-4BAB-85CD-A06B4CAC2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86BDB-B149-420A-ACE0-918896DBF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51300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实践活动领导小组办公室组织协调工作\n## 1.教育实践活动领导小组办公室的成立与职责\n### 1.1办公室的成立背景与意义\n### 1.2办公室的职责与任务\n### 1.3办公室的组织架构与人员配备\n## 2.教育实践活动的策划与组织\n### 2.1活动的目标与定位\n### 2.2活动的策划与实施方案\n### 2.3活动的组织与实施过程\n## 3.教育实践活动的协调与沟通\n### 3.1协调各部门之间的关系与资源\n### 3.2与参与者的沟通与互动\n### 3.3处理活动过程中的问题与矛盾\n## 4.教育实践活动的监督与评估\n### 4.1活动的监督与检查机制\n### 4.2活动的评估与反馈\n### 4.3活动的总结与改进\n## 5.教育实践活动领导小组办公室的团队建设\n### 5.1团队建设的目标与要求\n### 5.2团队建设的具体措施与方法\n### 5.3团队建设的成果与经验总结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400"/>
              <a:t>教育实践活动领导小组办公室组织协调工作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教育实践活动领导小组办公室的成立与职责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为了加强教育实践活动的组织领导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提高活动的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促进活动的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保障活动的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顺利进行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圆满成功</a:t>
                </a:r>
                <a:endParaRPr/>
              </a:p>
            </p:txBody>
          </p:sp>
          <p:sp>
            <p:nvSpPr>
              <p:cNvPr id="17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适应教育改革和发展的需要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的深入开展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教育事业发展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提供有力支持</a:t>
                </a:r>
                <a:endParaRPr/>
              </a:p>
            </p:txBody>
          </p:sp>
          <p:sp>
            <p:nvSpPr>
              <p:cNvPr id="17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促进各部门之间的协同合作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信息共享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资源互补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教育实践活动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创造良好环境</a:t>
                </a:r>
                <a:endParaRPr/>
              </a:p>
            </p:txBody>
          </p:sp>
          <p:sp>
            <p:nvSpPr>
              <p:cNvPr id="17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办公室的成立背景与意义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负责教育实践活动的策划与组织</a:t>
                </a:r>
                <a:endParaRPr/>
              </a:p>
            </p:txBody>
          </p:sp>
          <p:sp>
            <p:nvSpPr>
              <p:cNvPr id="1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活动策划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指导和协调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活动总结</a:t>
                </a:r>
                <a:endParaRPr/>
              </a:p>
            </p:txBody>
          </p:sp>
        </p:grpSp>
        <p:grpSp>
          <p:nvGrpSpPr>
            <p:cNvPr id="18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负责教育实践活动的协调与沟通</a:t>
                </a:r>
                <a:endParaRPr/>
              </a:p>
            </p:txBody>
          </p:sp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之间的关系和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进行沟通和互动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活动过程中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的问题和矛盾</a:t>
                </a:r>
                <a:endParaRPr/>
              </a:p>
            </p:txBody>
          </p:sp>
        </p:grpSp>
        <p:grpSp>
          <p:nvGrpSpPr>
            <p:cNvPr id="19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负责教育实践活动的监督与评估</a:t>
                </a:r>
                <a:endParaRPr/>
              </a:p>
            </p:txBody>
          </p:sp>
          <p:sp>
            <p:nvSpPr>
              <p:cNvPr id="19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经验教训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办公室的职责与任务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组织架构设置</a:t>
                </a:r>
                <a:endParaRPr/>
              </a:p>
            </p:txBody>
          </p:sp>
          <p:sp>
            <p:nvSpPr>
              <p:cNvPr id="19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：负责办公室的全面工作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副主任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：协助主任开展工作，负责某一方面的工作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：负责具体事务的处理和执行</a:t>
                </a:r>
                <a:endParaRPr/>
              </a:p>
            </p:txBody>
          </p:sp>
        </p:grpSp>
        <p:grpSp>
          <p:nvGrpSpPr>
            <p:cNvPr id="19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人员配备要求</a:t>
                </a:r>
                <a:endParaRPr/>
              </a:p>
            </p:txBody>
          </p:sp>
          <p:sp>
            <p:nvSpPr>
              <p:cNvPr id="20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较强的组织协调能力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教育实践活动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的相关政策和要求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教育实践经验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</a:t>
                </a:r>
                <a:endParaRPr/>
              </a:p>
            </p:txBody>
          </p:sp>
        </p:grpSp>
        <p:grpSp>
          <p:nvGrpSpPr>
            <p:cNvPr id="20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团队建设与管理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团队凝聚力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约束机制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团队活力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</p:grpSp>
      </p:grpSp>
      <p:pic>
        <p:nvPicPr>
          <p:cNvPr id="20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办公室的组织架构与人员配备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教育实践活动的策划与组织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明确活动的目标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教育水平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确定活动的定位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活动的目标与定位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活动的策划与实施方案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制定活动方案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活动主题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活动经费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制定实施方案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活动任务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活动进度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活动的组织与实施过程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组织活动实施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活动秩序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监控活动进度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汇报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活动进展情况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教育实践活动的协调与沟通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加强部门间的沟通与合作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资源互补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教育实践活动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创造良好环境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协调解决部门间的问题和矛盾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的需求和困难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部门间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协同合作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协调各部门之间的关系与资源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https://d.book118.com/708135130066006041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教育实践活动领导小组办公室组织协调工作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2024-09-20T08:03:00.374</cp:lastPrinted>
  <dcterms:created xsi:type="dcterms:W3CDTF">2024-09-20T00:03:00Z</dcterms:created>
  <dcterms:modified xsi:type="dcterms:W3CDTF">2024-09-20T00:03:02Z</dcterms:modified>
</cp:coreProperties>
</file>