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5BCB6-E9D7-438E-A1D7-9D70E777A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D732C-F1F3-4874-85A8-696642C6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2BE0E-C1CA-4301-B8C9-13C0CC4F8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109BC-15A8-4278-BFC6-192A38DAB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ADD06A-BE46-4C38-94D8-E8A2541F9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9C627-6848-496E-B046-6EA4152DE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DF471-B9AD-42EE-A2EC-2EC50969C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B7038-23BF-4E9B-A4E7-E5CF46B5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F861D-3FFC-4CB6-983F-EB1CE005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28255-6615-4EC3-A1A5-8C0F1E008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23E60-F23F-4062-A54F-37B16629E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610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61364" cy="46223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恒温手套创业计划书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技术与研发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运营计划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财务规划与预测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513" r="5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恒温手套设计精巧，材质柔软，适合长时间穿戴，同时不影响手部灵活性。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恒温手套是一种功能性手套，旨在提供持久的温暖和灵活性，同时保持手部干燥和舒适。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该产品采用先进的恒温技术，自动适应不同的环境温度，为手部提供稳定的温暖。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产品描述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目标市场与目标客户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主要是户外工作者、手部易受寒冷影响的人群以及需要长时间穿戴手套的工人。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包括建筑工人、清洁工人、农业工作者、司机、警察等需要长时间暴露在寒冷环境中的人群。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根据产品的材质、功能和市场需求，定价为每副30-50元人民币。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恒温手套可以通过线上电商平台和实体店销售。线上电商平台包括淘宝、京东等，实体店可选择户外用品店、劳保用品店等。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产品定价与销售渠道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技术与研发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我们计划与国内顶尖的恒温技术研发团队进行合作，引进先进的恒温技术，确保我们的产品在温度控制方面具有领先优势。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技术来源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我们的恒温手套采用了先进的纳米材料和微处理器，能够实现精准的温度控制，同时具有快速响应和持久稳定的特点。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技术来源与技术优势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我们计划组建一支由资深恒温技术专家、高级工程师和行业精英组成的研发团队，负责产品的研发、设计和优化。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我们将通过招聘、选拔和培养等方式，储备一批具备专业技能和创新精神的技术人才，为公司的技术研发提供有力支持。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技术人才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研发团队与技术人才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https://d.book118.com/708136105006006035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2024-09-13T17:20:38.749</cp:lastPrinted>
  <dcterms:created xsi:type="dcterms:W3CDTF">2024-09-13T09:20:38Z</dcterms:created>
  <dcterms:modified xsi:type="dcterms:W3CDTF">2024-09-13T09:20:40Z</dcterms:modified>
</cp:coreProperties>
</file>