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76E0DE-921F-4B1D-A328-3CC6F2F55D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D0DC4D-BAEE-4748-84AA-325EDF409C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28C4F4-5317-419C-ACFF-C331A01823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4BF121-14D9-4B4A-BE6E-C164BF0355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74A19EC-467E-43A9-90AB-1A92523437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2679500-5278-4BF8-8D05-F764FC6A2C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CAF03B4-1EEE-480D-9A10-2C11C828C2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40F542-C791-48FA-9A50-AA831B1518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07D488-128A-4CA4-9364-EDEE8FC1E2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04D3F7-302C-4BC1-AF5B-2F106A7170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B4BDC4-8877-44C7-B454-D9AB4F8C41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8137005117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煤矿综合信息化与应急管理新技术新装备及新材料应用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煤矿综合信息化概述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新技术在煤矿综合信息化中应用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新装备在煤矿综合信息化中应用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新材料在煤矿综合信息化中应用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应急管理新技术与新装备应用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煤矿综合信息化概述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通过信息化手段，实现煤矿生产过程的自动化、智能化，提高生产效率。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保障生产安全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促进可持续发展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利用信息技术对煤矿生产环境进行实时监测和预警，降低事故风险。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推动煤矿行业向绿色、智能、高效方向发展，提升行业竞争力。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信息化背景与意义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764" r="3276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我国煤矿信息化水平不断提升，但与世界先进水平相比仍存在一定差距。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未来煤矿信息化将朝着全面感知、实时互联、智能决策、协同控制等方向发展。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煤矿信息化现状及发展趋势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推动管理信息化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通过信息化手段，实现煤矿企业管理的规范化、精细化、智能化。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加强安全监测与预警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利用信息技术对煤矿生产环境进行实时监测和预警，提高安全保障能力。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推进生产过程自动化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通过自动化设备和技术手段，提高生产过程的自动化水平。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构建覆盖全矿井的综合信息化系统，实现生产、安全、管理等各环节的全面信息化。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完善信息化基础设施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建设高速、可靠的数据传输网络，为信息化应用提供支撑。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综合信息化目标与任务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新技术在煤矿综合信息化中应用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950" b="2895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79" b="257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1099" b="1109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物联网技术在煤矿安全监控中应用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人员定位与考勤管理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通过物联网技术，实现井下人员实时定位、考勤及紧急情况下的快速救援。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环境监测与预警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物联网技术可实时监测煤矿井下的温度、湿度、瓦斯浓度等环境参数，及时预警并采取措施。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设备状态监测与故障诊断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利用物联网技术对煤矿设备进行远程状态监测和故障诊断，提高设备运行效率和安全性。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通过大数据技术，对煤矿生产过程中的数据进行实时分析，优化生产计划和资源配置。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生产数据分析与优化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大数据技术可结合历史数据和实时监测数据，对煤矿安全风险进行评估和预测，为安全管理提供决策支持。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安全风险评估与预测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基于大数据技术的数据挖掘和机器学习算法，为煤矿生产管理提供智能化决策支持。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智能化决策支持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大数据技术在煤矿生产管理中应用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信息化平台建设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云计算可为煤矿提供高效、可扩展的信息化平台，实现各类应用系统的集中管理和部署。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数据存储与处理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云计算提供大规模的数据存储和处理能力，满足煤矿海量数据的存储、分析和处理需求。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远程服务与协同办公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云计算支持远程服务和协同办公，提高煤矿工作效率和应急响应能力。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云计算在煤矿信息化建设中应用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新装备在煤矿综合信息化中应用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采用先进的传感器和控制系统，实现采煤机的自动定位和导航，提高采煤效率和安全性。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1353" r="1135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500" r="16500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智能化采煤机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通过集成多种传感器和智能算法，实现掘进机的自适应截割和自动定位，提高掘进速度和精度。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智能化掘进机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采用液压支架电液控制系统，实现支架的自动移架和支护，提高支护效率和安全性。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智能化支护装备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智能化装备在煤矿开采中应用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自动化带式输送机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采用先进的控制系统和传感器，实现带式输送机的自动调速和故障诊断，提高运输效率和可靠性。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自动化辅助运输装备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通过集成多种传感器和控制系统，实现辅助运输装备的自动驾驶和智能调度，提高运输效率和安全性。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自动化装载装备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采用先进的控制系统和传感器，实现装载装备的自动定位和装载，提高装载效率和准确性。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自动化装备在煤矿运输中应用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https://d.book118.com/708137005117006034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2024-09-13T07:17:06.871</cp:lastPrinted>
  <dcterms:created xsi:type="dcterms:W3CDTF">2024-09-12T23:17:06Z</dcterms:created>
  <dcterms:modified xsi:type="dcterms:W3CDTF">2024-09-12T23:17:09Z</dcterms:modified>
</cp:coreProperties>
</file>