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1CC707-8FE4-4846-A987-D3AD58CD58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F0633-4B2F-45F2-9D9A-05FF9997B4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99BE0B-869D-48A1-9F21-F8763EB309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5DCC31-8839-45F0-B3E6-005200F462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C28FF6-3984-4638-9DA9-E6F344AB8E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AAB9AE-E448-49B2-8536-575A0A05F0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FB5866-7206-4CEB-85BE-136DE2D8D3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39A796-B506-436C-AE88-3AE0228618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836B01-F332-487C-84D4-DC566758A8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B9B0A7-7B5C-44FF-BEF9-9A960DCBF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B91633-5A43-40D7-9AE8-52DF820176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3703404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TextBox 6"/>
          <p:cNvSpPr txBox="1"/>
          <p:nvPr/>
        </p:nvSpPr>
        <p:spPr>
          <a:xfrm>
            <a:off x="5001820" y="4668779"/>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汇报人：AA</a:t>
            </a:r>
          </a:p>
        </p:txBody>
      </p:sp>
      <p:sp>
        <p:nvSpPr>
          <p:cNvPr id="7" name="TextBox 7"/>
          <p:cNvSpPr txBox="1"/>
          <p:nvPr/>
        </p:nvSpPr>
        <p:spPr>
          <a:xfrm>
            <a:off x="4985953" y="5186675"/>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2024-01-26</a:t>
            </a:r>
          </a:p>
        </p:txBody>
      </p:sp>
      <p:sp>
        <p:nvSpPr>
          <p:cNvPr id="8" name="TextBox 8"/>
          <p:cNvSpPr txBox="1"/>
          <p:nvPr/>
        </p:nvSpPr>
        <p:spPr>
          <a:xfrm>
            <a:off x="1870591" y="1606865"/>
            <a:ext cx="8489914" cy="2220346"/>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DFD">
                    <a:alpha val="100000"/>
                  </a:srgbClr>
                </a:solidFill>
                <a:latin typeface="Microsoft Yahei"/>
                <a:ea typeface="Microsoft Yahei"/>
                <a:cs typeface="Microsoft Yahei"/>
              </a:rPr>
              <a:t>黄河大合唱的演唱形式和特点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黄河大合唱概述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演唱形式分析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音乐特点探讨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演唱技巧与表现力研究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黄河大合唱在不同场合的演唱实践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黄河大合唱对当代音乐文化的影响与启示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01</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黄河大合唱概述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20世纪30年代，中国正处于抗日战争的艰苦时期。为了激发全国人民的抗日斗志，冼星海和光未然创作了《黄河大合唱》。</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创作背景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黄河大合唱》以黄河为背景，热情歌颂了中华民族源远流长的光荣历史和中国人民坚强不屈的斗争精神，痛诉侵略者的残暴和人民遭受的深重灾难，广阔地展现了抗日战争的壮丽图景，并向全中国全世界发出了民族解放的战斗警号，从而塑造起中华民族巨人般的英雄形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历史意义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创作背景与历史意义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黄河大合唱》全曲由《序曲》（管弦乐）、《黄河船夫曲》（混声合唱）、《黄河颂》（男声独唱）、《黄河之水天上来》（配乐诗朗诵）、《黄水谣》（女声合唱）、《河边对口曲》（对唱、轮唱）、《黄河怨》（女声独唱）、《保卫黄河》（齐唱、轮唱）和《怒吼吧！黄河》（混声合唱）等8个乐章组成。</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作品结构</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作品以黄河为背景，通过船夫与风浪的搏斗，黄河儿女的英勇奋斗，以及黄河两岸人民遭受的苦难和最后的胜利，生动形象地描绘了中国人民在抗日战争中的伟大精神。同时，作品也展现了中华民族源远流长的历史文化和坚强不屈的斗争精神。</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内容简介</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作品结构与内容简介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02</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演唱形式分析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529" b="5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黄河大合唱采用大型混声合唱的形式，包括男高音、男中音、男低音、女高音、女中音和女低音等多个声部，营造出丰富而宏大的音响效果。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在合唱队编制中，注重各声部的平衡与层次感，通过不同声部的音色和音量控制，表现出黄河的磅礴气势和丰富情感。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合唱队编制及声部设置</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声部平衡与层次感</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大型混声合唱</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7075" r="1707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领唱、独唱与合唱的交织运用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领唱引导</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在黄河大合唱中，领唱起到引导全曲的作用，通过激昂的演唱引领合唱队进入歌曲情境。</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独唱抒发情感</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独唱部分则用于抒发歌曲中的特定情感，如悲愤、激昂等，通过个人声音的独特表现力增强歌曲感染力。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合唱呈现力量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合唱部分则通过众人的声音汇聚成强大的力量，表现出黄河儿女的团结与奋斗精神。</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黄河大合唱采用交响乐队伴奏，包括弦乐、管乐、打击乐等多个乐器组，为歌曲提供丰富的音响色彩和表现力。</a:t>
            </a:r>
          </a:p>
        </p:txBody>
      </p:sp>
      <p:pic>
        <p:nvPicPr>
          <p:cNvPr id="6" name="Picture 6"/>
          <p:cNvPicPr>
            <a:picLocks noChangeAspect="1"/>
          </p:cNvPicPr>
          <p:nvPr/>
        </p:nvPicPr>
        <p:blipFill>
          <a:blip r:embed="rId2"/>
          <a:srcRect l="20333" r="20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交响乐队伴奏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在交响乐队的基础上，适当加入民族乐器如唢呐、二胡等，为歌曲增添民族特色和地方风情。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民族乐器点缀</a:t>
            </a:r>
          </a:p>
        </p:txBody>
      </p:sp>
      <p:pic>
        <p:nvPicPr>
          <p:cNvPr id="10" name="Picture 10"/>
          <p:cNvPicPr>
            <a:picLocks noChangeAspect="1"/>
          </p:cNvPicPr>
          <p:nvPr/>
        </p:nvPicPr>
        <p:blipFill>
          <a:blip r:embed="rId3"/>
          <a:srcRect l="16792" r="16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792" r="1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伴奏乐器与歌声紧密融合，相互衬托，共同营造出黄河大合唱磅礴、激昂的音乐形象。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乐器与歌声的融合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伴奏乐器及其作用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03</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音乐特点探讨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4117" r="341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民族音乐元素运用</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作品还借鉴了民间音乐的节奏和旋律，如劳动号子、山歌等，使得音乐形象更加生动，贴近人民。</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黄河大合唱中大量运用了中国的民族音乐元素，如五声调式、民族乐器等，使得作品具有鲜明的民族特色。</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旋律优美，气势磅礴</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黄河大合唱的旋律优美，起伏跌宕，既有深情的咏叹，又有激昂的呐喊，充分表达了中国人民在抗日战争中的英勇和坚强。</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作品气势磅礴，通过宽广的音域、强烈的力度对比和丰富的音色变化，展现了黄河奔腾不息、中华民族不屈不挠的精神风貌。</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mt="70000"/>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黄河大合唱的和声丰富多变，既有纵向的和声层次，又有横向的和声进行，使得音乐形象更加立体和丰满。</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作品中的和声色彩鲜明，通过不同乐器和音色的组合，营造出不同的音乐氛围和情绪，如明亮的大调色彩、暗淡的小调色彩等。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和声丰富，色彩鲜明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https://d.book118.com/708137034044006034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2024-09-12T16:22:38.416</cp:lastPrinted>
  <dcterms:created xsi:type="dcterms:W3CDTF">2024-09-12T08:22:38Z</dcterms:created>
  <dcterms:modified xsi:type="dcterms:W3CDTF">2024-09-12T08:22:40Z</dcterms:modified>
</cp:coreProperties>
</file>