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6FD2BA-38F6-4B31-8EEA-4D4B93BD24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4E921D-3563-4029-AE79-C496B3B55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42B9E8-86F3-42EA-B870-BF08B23A55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FC5933-EE17-4CFE-A2A7-5544EF4C68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B34915-081E-4570-B28C-E39B4679D7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559ECB-FCBB-4F53-8408-1A3AF04319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EF1201-574E-492E-A38E-340ED07104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624F00-7062-45F7-908C-9D3BA3D2F8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026BD5-18F7-4646-BA17-AB4ED0BC5D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686AE6-2CA0-49FD-9656-0677168B6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C6AF98-4CC3-45C7-BCF7-8C34DAC88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4003311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脓毒血症护理查房ppt课件的文献支持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脓毒血症概述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脓毒血症护理查房的目的与意义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脓毒血症护理查房的内容与方法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相关文献综述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脓毒血症护理查房的展望与建议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脓毒血症概述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脓毒血症是一种由感染引起的全身性炎症反应综合征，常常伴随器官功能不全和危及生命的并发症。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根据病情严重程度，脓毒血症可分为严重脓毒血症、脓毒性休克和多器官功能障碍综合征等类型。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发热、寒战、心动过速、呼吸急促、白细胞计数升高等。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根据2016年国际脓毒症和感染性休克指南，脓毒血症的诊断需要满足特定的临床和实验室标准。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诊断标准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脓毒血症的流行病学特点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发病率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脓毒血症的发病率逐年上升，成为重症监护病房中常见的危重疾病之一。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死亡率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脓毒血症的死亡率较高，但早期诊断和有效治疗可以显著降低死亡率。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脓毒血症护理查房的目的与意义</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通过对脓毒血症护理查房的文献进行综述，发现脓毒血症护理查房能够提高护理人员的专业知识水平，增强其对脓毒血症的认知和理解。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文献1</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一项对300名参与脓毒血症护理查房的护理人员进行调查，结果显示，经过护理查房后，护理人员在脓毒血症理论知识、实践操作和病情观察等方面的能力显著提高。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文献2</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提高护理人员的专业知识水平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通过对脓毒血症患者的护理操作流程进行文献回顾，发现脓毒血症护理查房能够规范护理操作流程，提高护理质量和安全性。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文献4</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一项对50家医院进行调查，结果显示，开展脓毒血症护理查房的医院在护理操作流程的规范性和安全性方面明显优于未开展查房的医院。</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文献3</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规范脓毒血症患者的护理操作流程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通过对脓毒血症护理查房中的交流与合作情况进行文献分析，发现脓毒血症护理查房能够促进医护人员之间的交流与合作，提高团队协作能力。</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一项对10家医院进行观察研究，结果显示，开展脓毒血症护理查房的医院在医护人员之间的交流与合作方面明显优于未开展查房的医院。</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文献5</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文献6</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促进医护人员之间的交流与合作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脓毒血症护理查房的内容与方法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https://d.book118.com/708140033110006023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2024-08-30T10:49:30.994</cp:lastPrinted>
  <dcterms:created xsi:type="dcterms:W3CDTF">2024-08-30T02:49:31Z</dcterms:created>
  <dcterms:modified xsi:type="dcterms:W3CDTF">2024-08-30T02:49:32Z</dcterms:modified>
</cp:coreProperties>
</file>