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5B446-B36F-478F-8669-FE8FE37AE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EBD03-037A-4695-8781-C5F7752D3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30BFA-E994-425D-BB11-DA2A4B1D1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FC1422-8E04-42AC-9D5A-8E3DF8F2E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2BB1E1-7AF6-49DF-BA1D-948048A20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1C96D3-9A8F-45D6-B216-F97D0BB68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02766C-F385-4E98-B77C-D1C6F3D65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12BDD-F27A-4E77-9650-D2A7BC2D7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D1897-9C93-48BD-B592-1C7EAB225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5B1352-F09F-42C0-BCA6-520E6DF08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458BC4-D9DB-4E89-AE0E-44C32F3F7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40034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预防学术科技腐败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学术科技腐败的定义和影响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学术科技腐败产生的原因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预防学术科技腐败的措施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学术科技腐败的治理和惩处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学术科技反腐的国际合作与借鉴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学术科技腐败的定义和影响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75" r="3097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学术科技腐败的定义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学术科技腐败包括但不限于学术不端、学术不公、利益输送、权力寻租等行为。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学术科技腐败是指利用职权、权力或影响力，在学术研究、科技开发和成果转化等过程中，违反学术道德和法律法规的行为。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学术科技腐败破坏了学术研究的公正性和独立性，严重损害了学术声誉和公信力。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损害学术声誉和公信力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学术科技腐败阻碍了科技创新和成果转化的进程，影响了科技事业的发展。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阻碍科技创新和成果转化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学术科技腐败破坏了公平、公正的社会环境，败坏了社会风气。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败坏社会风气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学术科技腐败的影响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学术科技腐败的案例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某高校教授在项目申报中弄虚作假，骗取科研经费；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某科研机构负责人利用职权，为亲友谋取利益；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某院士在学术论文中抄袭、剽窃他人成果；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某企业与高校合作项目中，利益输送、权力寻租等行为。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学术科技腐败产生的原因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学术科技领域的监督机制不健全，导致一些人有机可乘，利用制度漏洞进行学术不端行为。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相关法律法规未能及时跟上学术科技发展的步伐，对学术不端行为的惩处力度不够，起不到应有的震慑作用。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制度漏洞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法律法规不完善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缺乏有效的监督机制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学术成果与利益挂钩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在学术评价体系中，学术成果往往与职称晋升、课题申请等利益挂钩，导致一些人为了追求个人利益而采取不正当手段。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学术资源争夺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学术资源的有限性使得一些学者为争夺资源而进行不正当竞争，如抄袭、造假等。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利益驱动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学术评价体系不完善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过度重视论文数量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当前的学术评价体系过度重视论文的数量，而忽视论文的质量和实际价值，导致一些学者为追求数量而牺牲质量。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忽视学术创新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学术评价体系中对于学术创新的重视程度不够，导致一些学者缺乏创新动力，追求短平快的研究成果。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313" r="223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缺乏学术道德教育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在教育过程中，学术道德教育未能得到足够重视，导致一些学者缺乏基本的学术道德观念。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学术道德教育形式化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虽然一些高校开设了学术道德课程，但往往流于形式，缺乏实质性的教育内容和实践环节。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学术道德教育缺失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预防学术科技腐败的措施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https://d.book118.com/708140034073006026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2024-09-03T22:05:54.776</cp:lastPrinted>
  <dcterms:created xsi:type="dcterms:W3CDTF">2024-09-03T14:05:54Z</dcterms:created>
  <dcterms:modified xsi:type="dcterms:W3CDTF">2024-09-03T14:05:56Z</dcterms:modified>
</cp:coreProperties>
</file>