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BE7FF8-A86B-4EA1-9D73-005298526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25F77C-C096-442F-BD48-97F3B340D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45780B-EECF-4C23-90CA-EE6FC6E70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EA1DD1-EDFB-4F1B-8955-74DE7F305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3FD9EC-4EA0-46CF-B4D6-82B9F19DA9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22FFE9-2AD8-43A6-9F6B-B0CF970FA3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61DD89-AF1C-4AB2-923C-724C66E05E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9A3C21-3C7B-4370-B893-4EE7D7914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0D802-C540-4E5D-92D3-C97C518B6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76BB21-167F-4D95-9C44-785520645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78951F-6DC1-4D15-A5FC-97779DBB3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4004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引领未来追求更好主题班会课件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回顾过去，展望未来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追求更好的自我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团队协作与沟通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面对挑战，勇于担当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创新思维与实践能力培养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响应教育改革要求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贯彻落实国家教育改革方针，推进素质教育，培养具有社会责任感、创新精神和实践能力的德智体美全面发展的社会主义建设者和接班人。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提高学生综合素质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通过主题班会，引导学生树立正确的人生观、价值观和世界观，培养学生创新精神和实践能力，促进学生全面发展。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加强班级凝聚力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通过班会活动，增进同学之间的了解和信任，增强班级凝聚力和向心力，营造良好的班级氛围。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167" r="161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班会主题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追求更好的自我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鼓励学生不断挑战自我，超越自我，实现个人价值的最大化。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引领未来，创造美好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引导学生关注社会发展趋势，培养前瞻性思维和创新精神，为创造美好未来贡献力量。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团结协作，共同成长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强调团队合作的重要性，培养学生协作精神和集体荣誉感，促进共同成长。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回顾过去，展望未来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班级活动与荣誉</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回顾班级参加过的各类活动，如运动会、文艺汇演等，以及获得的荣誉和奖项，展示班级的凝聚力和实力。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班级文化与价值观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阐述班级在长期发展过程中形成的独特文化和价值观，如团结、奋进、创新等，对同学们的成长产生了深远的影响。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班级成立与初期建设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从班级成立之初的破冰活动，到班委选举和班级规章制度的制定，共同奠定了班级发展的基础。</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班级成长历程回顾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分享个人在学习过程中的心得和体会，包括学习方法的改进、知识结构的完善等，激励同学们不断追求进步。</a:t>
            </a:r>
          </a:p>
        </p:txBody>
      </p:sp>
      <p:pic>
        <p:nvPicPr>
          <p:cNvPr id="6" name="Picture 6"/>
          <p:cNvPicPr>
            <a:picLocks noChangeAspect="1"/>
          </p:cNvPicPr>
          <p:nvPr/>
        </p:nvPicPr>
        <p:blipFill>
          <a:blip r:embed="rId2"/>
          <a:srcRect l="18375" r="18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学习与成长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讲述个人参与社会实践、志愿服务等活动的经历，阐述这些经历对个人成长的意义和价值，鼓励同学们积极参与实践活动。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实践与锻炼</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分享个人在面对困难和挑战时的心路历程，以及如何克服障碍、实现自我突破的经验和教训，激励同学们勇于面对挑战。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挑战与突破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个人成长经历分享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458" r="164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引导同学们制定明确的学业目标和职业发展规划，培养良好的学习习惯和职业素养，为未来的发展奠定坚实的基础。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学业规划与职业发展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鼓励同学们不断提升自身能力，包括领导力、沟通能力、创新能力等，以适应未来社会的需求和挑战。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个人能力提升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强调个人在社会中的责任和义务，培养同学们的社会责任感和担当精神，积极投身社会公益事业。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社会责任感与担当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未来发展规划与目标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追求更好的自我</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确定自己的职业倾向</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了解自己的兴趣、特长和优势，结合职业市场的需求，初步确定自己的职业倾向和发展方向。</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了解自己的性格特点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通过心理测试、自我观察等方式，认识自己的性格特点，如内向或外向、理性或感性等。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明确自己的价值观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思考自己认为重要的事物和原则，形成明确的价值观，以指导自己的行为和决策。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自我认知与定位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回顾自己的成长经历，找出自己在学习、工作、人际交往等方面的优点和长处。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发掘自身优点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识别自身不足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796" r="1579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接受并改进自己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正视自己的缺点和不足，如缺乏自信、沟通能力不强等，并思考改进的方法。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对于自身的不足，要有勇气接受并积极寻求改进的方法，如参加培训、寻求他人帮助等。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优点与不足分析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根据自己的职业倾向和发展需求，设定短期和长期的目标，如提升技能、拓展人际关系等。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583" r="16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设定明确的目标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针对每个目标，制定具体的、可操作的计划，包括时间表、行动步骤、资源准备等。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制定可行的计划</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在实现目标的过程中，保持积极的心态，不断激励自己克服困难、坚持努力，以实现更好的自我。</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持续自我激励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制定个人成长计划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团队协作与沟通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评估班级成员对团队协作的理解和重视程度，以及是否愿意为团队目标付出努力。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团队协作意识</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分析班级内部沟通是否顺畅，是否存在沟通障碍和误解，以及如何解决这些问题。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团队沟通状况</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考察班级成员在团队协作中所表现出的能力，如分工合作、协调配合、共同解决问题等。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团队协作能力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班级团队协作现状评估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https://d.book118.com/708140040015006032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2024-09-09T09:23:21.339</cp:lastPrinted>
  <dcterms:created xsi:type="dcterms:W3CDTF">2024-09-09T01:23:21Z</dcterms:created>
  <dcterms:modified xsi:type="dcterms:W3CDTF">2024-09-09T01:23:23Z</dcterms:modified>
</cp:coreProperties>
</file>