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799239-CE2B-4959-9BD9-A94A762E7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E6AF9B-B942-4DF5-B7FD-EC21498C2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B02F18-995C-4B32-B7E3-06DF9EB88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A12F0F-C8C0-461D-9533-0B77E78FE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257286-4FAF-4210-9C51-F48FF0819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C7E7F2-96F6-4878-89AD-A592C60CC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A3E297-5CEE-4C47-A6A3-856503607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B58A51-2C5C-454F-B1DF-FC53FA6D4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98ED96-BB53-43CC-93E8-2AD4889A2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69CE1F-8439-4FB4-AB22-79D953E58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27F506-FDA8-455E-BE42-71C78B8D3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BC7E0-2C14-4582-B4F8-BE32F71C5F98}" type="datetimeFigureOut">
              <a:rPr lang="zh-CN" altLang="en-US" smtClean="0"/>
              <a:t>2023/8/27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8B68E-C2E5-45CE-BBE2-28F03A944FEE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0800000">
            <a:off x="-2" y="-1"/>
            <a:ext cx="12192001" cy="6858000"/>
          </a:xfrm>
          <a:prstGeom prst="rect">
            <a:avLst/>
          </a:prstGeom>
        </p:spPr>
      </p:pic>
      <p:sp>
        <p:nvSpPr>
          <p:cNvPr id="9" name="矩形 8"/>
          <p:cNvSpPr/>
          <p:nvPr userDrawn="1"/>
        </p:nvSpPr>
        <p:spPr>
          <a:xfrm>
            <a:off x="-2" y="0"/>
            <a:ext cx="12192001" cy="6858000"/>
          </a:xfrm>
          <a:prstGeom prst="rect">
            <a:avLst/>
          </a:prstGeom>
          <a:gradFill flip="none" rotWithShape="1">
            <a:gsLst>
              <a:gs pos="13260">
                <a:srgbClr val="FFFFFF"/>
              </a:gs>
              <a:gs pos="0">
                <a:schemeClr val="bg1">
                  <a:alpha val="0"/>
                </a:schemeClr>
              </a:gs>
              <a:gs pos="30000">
                <a:schemeClr val="bg1">
                  <a:alpha val="31000"/>
                </a:schemeClr>
              </a:gs>
              <a:gs pos="63000">
                <a:schemeClr val="bg1">
                  <a:alpha val="74000"/>
                </a:schemeClr>
              </a:gs>
              <a:gs pos="100000">
                <a:schemeClr val="bg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BC7E0-2C14-4582-B4F8-BE32F71C5F98}" type="datetimeFigureOut">
              <a:rPr lang="zh-CN" altLang="en-US" smtClean="0"/>
              <a:t>2023/8/27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8B68E-C2E5-45CE-BBE2-28F03A944FEE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BC7E0-2C14-4582-B4F8-BE32F71C5F98}" type="datetimeFigureOut">
              <a:rPr lang="zh-CN" altLang="en-US" smtClean="0"/>
              <a:t>2023/8/27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8B68E-C2E5-45CE-BBE2-28F03A944FEE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BC7E0-2C14-4582-B4F8-BE32F71C5F98}" type="datetimeFigureOut">
              <a:rPr lang="zh-CN" altLang="en-US" smtClean="0"/>
              <a:t>2023/8/27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8B68E-C2E5-45CE-BBE2-28F03A944FEE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113"/>
          <a:stretch>
            <a:fillRect/>
          </a:stretch>
        </p:blipFill>
        <p:spPr>
          <a:xfrm>
            <a:off x="0" y="0"/>
            <a:ext cx="12192000" cy="4580737"/>
          </a:xfrm>
          <a:prstGeom prst="rect">
            <a:avLst/>
          </a:prstGeom>
        </p:spPr>
      </p:pic>
      <p:sp>
        <p:nvSpPr>
          <p:cNvPr id="8" name="矩形 7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9000">
                <a:schemeClr val="bg1"/>
              </a:gs>
              <a:gs pos="0">
                <a:schemeClr val="bg1"/>
              </a:gs>
              <a:gs pos="48000">
                <a:schemeClr val="bg1">
                  <a:alpha val="59000"/>
                </a:schemeClr>
              </a:gs>
              <a:gs pos="65000">
                <a:schemeClr val="bg1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BC7E0-2C14-4582-B4F8-BE32F71C5F98}" type="datetimeFigureOut">
              <a:rPr lang="zh-CN" altLang="en-US" smtClean="0"/>
              <a:t>2023/8/27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8B68E-C2E5-45CE-BBE2-28F03A944FEE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BC7E0-2C14-4582-B4F8-BE32F71C5F98}" type="datetimeFigureOut">
              <a:rPr lang="zh-CN" altLang="en-US" smtClean="0"/>
              <a:t>2023/8/27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8B68E-C2E5-45CE-BBE2-28F03A944FEE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BC7E0-2C14-4582-B4F8-BE32F71C5F98}" type="datetimeFigureOut">
              <a:rPr lang="zh-CN" altLang="en-US" smtClean="0"/>
              <a:t>2023/8/27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8B68E-C2E5-45CE-BBE2-28F03A944FEE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BC7E0-2C14-4582-B4F8-BE32F71C5F98}" type="datetimeFigureOut">
              <a:rPr lang="zh-CN" altLang="en-US" smtClean="0"/>
              <a:t>2023/8/27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8B68E-C2E5-45CE-BBE2-28F03A944FEE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BC7E0-2C14-4582-B4F8-BE32F71C5F98}" type="datetimeFigureOut">
              <a:rPr lang="zh-CN" altLang="en-US" smtClean="0"/>
              <a:t>2023/8/27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8B68E-C2E5-45CE-BBE2-28F03A944FEE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8DBC7E0-2C14-4582-B4F8-BE32F71C5F98}" type="datetimeFigureOut">
              <a:rPr lang="zh-CN" altLang="en-US" smtClean="0"/>
              <a:t>2023/8/27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2C8B68E-C2E5-45CE-BBE2-28F03A944FEE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1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1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1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140053002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3562" y="0"/>
            <a:ext cx="12199124" cy="6858000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5562" cy="3364396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7124" y="1857446"/>
            <a:ext cx="12192000" cy="2887317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30000">
                <a:schemeClr val="bg1"/>
              </a:gs>
              <a:gs pos="63000">
                <a:schemeClr val="bg1">
                  <a:alpha val="98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文本框 13"/>
          <p:cNvSpPr txBox="1"/>
          <p:nvPr/>
        </p:nvSpPr>
        <p:spPr>
          <a:xfrm>
            <a:off x="1072890" y="2742547"/>
            <a:ext cx="10046223" cy="1392492"/>
          </a:xfrm>
          <a:custGeom>
            <a:rect l="l" t="t" r="r" b="b"/>
            <a:pathLst>
              <a:path w="8381999" h="1066800">
                <a:moveTo>
                  <a:pt x="2400523" y="778110"/>
                </a:moveTo>
                <a:cubicBezTo>
                  <a:pt x="2366019" y="839155"/>
                  <a:pt x="2338151" y="886929"/>
                  <a:pt x="2316919" y="921432"/>
                </a:cubicBezTo>
                <a:lnTo>
                  <a:pt x="2316919" y="925413"/>
                </a:lnTo>
                <a:lnTo>
                  <a:pt x="2332843" y="925413"/>
                </a:lnTo>
                <a:cubicBezTo>
                  <a:pt x="2359384" y="938683"/>
                  <a:pt x="2375309" y="945319"/>
                  <a:pt x="2380617" y="945319"/>
                </a:cubicBezTo>
                <a:lnTo>
                  <a:pt x="2400523" y="945319"/>
                </a:lnTo>
                <a:cubicBezTo>
                  <a:pt x="2411139" y="945319"/>
                  <a:pt x="2416447" y="897545"/>
                  <a:pt x="2416447" y="801997"/>
                </a:cubicBezTo>
                <a:lnTo>
                  <a:pt x="2416447" y="786073"/>
                </a:lnTo>
                <a:cubicBezTo>
                  <a:pt x="2416447" y="780764"/>
                  <a:pt x="2413793" y="778110"/>
                  <a:pt x="2408485" y="778110"/>
                </a:cubicBezTo>
                <a:close/>
                <a:moveTo>
                  <a:pt x="3290887" y="671512"/>
                </a:moveTo>
                <a:cubicBezTo>
                  <a:pt x="3262312" y="696912"/>
                  <a:pt x="3227387" y="725487"/>
                  <a:pt x="3186112" y="757237"/>
                </a:cubicBezTo>
                <a:lnTo>
                  <a:pt x="3186112" y="762000"/>
                </a:lnTo>
                <a:cubicBezTo>
                  <a:pt x="3186112" y="768350"/>
                  <a:pt x="3205162" y="776287"/>
                  <a:pt x="3243262" y="785812"/>
                </a:cubicBezTo>
                <a:cubicBezTo>
                  <a:pt x="3278187" y="769937"/>
                  <a:pt x="3295650" y="731837"/>
                  <a:pt x="3295650" y="671512"/>
                </a:cubicBezTo>
                <a:close/>
                <a:moveTo>
                  <a:pt x="2042219" y="650713"/>
                </a:moveTo>
                <a:lnTo>
                  <a:pt x="2042219" y="662657"/>
                </a:lnTo>
                <a:lnTo>
                  <a:pt x="2042219" y="674600"/>
                </a:lnTo>
                <a:cubicBezTo>
                  <a:pt x="2060798" y="709104"/>
                  <a:pt x="2070088" y="730337"/>
                  <a:pt x="2070088" y="738299"/>
                </a:cubicBezTo>
                <a:lnTo>
                  <a:pt x="2082031" y="738299"/>
                </a:lnTo>
                <a:cubicBezTo>
                  <a:pt x="2103264" y="730337"/>
                  <a:pt x="2123170" y="705122"/>
                  <a:pt x="2141748" y="662657"/>
                </a:cubicBezTo>
                <a:lnTo>
                  <a:pt x="2141748" y="650713"/>
                </a:lnTo>
                <a:cubicBezTo>
                  <a:pt x="2115207" y="661330"/>
                  <a:pt x="2092647" y="666638"/>
                  <a:pt x="2074069" y="666638"/>
                </a:cubicBezTo>
                <a:lnTo>
                  <a:pt x="2070088" y="666638"/>
                </a:lnTo>
                <a:cubicBezTo>
                  <a:pt x="2062125" y="666638"/>
                  <a:pt x="2052836" y="661330"/>
                  <a:pt x="2042219" y="650713"/>
                </a:cubicBezTo>
                <a:close/>
                <a:moveTo>
                  <a:pt x="5943823" y="646732"/>
                </a:moveTo>
                <a:cubicBezTo>
                  <a:pt x="5911974" y="646732"/>
                  <a:pt x="5896049" y="662657"/>
                  <a:pt x="5896049" y="694506"/>
                </a:cubicBezTo>
                <a:lnTo>
                  <a:pt x="5904011" y="694506"/>
                </a:lnTo>
                <a:cubicBezTo>
                  <a:pt x="5933207" y="675927"/>
                  <a:pt x="5947804" y="660003"/>
                  <a:pt x="5947804" y="646732"/>
                </a:cubicBezTo>
                <a:close/>
                <a:moveTo>
                  <a:pt x="4360068" y="642937"/>
                </a:moveTo>
                <a:cubicBezTo>
                  <a:pt x="4314825" y="647700"/>
                  <a:pt x="4245768" y="678656"/>
                  <a:pt x="4152900" y="735806"/>
                </a:cubicBezTo>
                <a:cubicBezTo>
                  <a:pt x="4143375" y="745331"/>
                  <a:pt x="4138612" y="754856"/>
                  <a:pt x="4138612" y="764381"/>
                </a:cubicBezTo>
                <a:lnTo>
                  <a:pt x="4145756" y="767953"/>
                </a:lnTo>
                <a:lnTo>
                  <a:pt x="4170759" y="767953"/>
                </a:lnTo>
                <a:cubicBezTo>
                  <a:pt x="4175522" y="767953"/>
                  <a:pt x="4177903" y="765572"/>
                  <a:pt x="4177903" y="760809"/>
                </a:cubicBezTo>
                <a:lnTo>
                  <a:pt x="4174331" y="753665"/>
                </a:lnTo>
                <a:cubicBezTo>
                  <a:pt x="4181475" y="739378"/>
                  <a:pt x="4188618" y="732234"/>
                  <a:pt x="4195762" y="732234"/>
                </a:cubicBezTo>
                <a:cubicBezTo>
                  <a:pt x="4210050" y="732234"/>
                  <a:pt x="4231481" y="733425"/>
                  <a:pt x="4260056" y="735806"/>
                </a:cubicBezTo>
                <a:cubicBezTo>
                  <a:pt x="4331493" y="702468"/>
                  <a:pt x="4368403" y="685800"/>
                  <a:pt x="4370784" y="685800"/>
                </a:cubicBezTo>
                <a:lnTo>
                  <a:pt x="4370784" y="671512"/>
                </a:lnTo>
                <a:cubicBezTo>
                  <a:pt x="4370784" y="664368"/>
                  <a:pt x="4367212" y="654843"/>
                  <a:pt x="4360068" y="642937"/>
                </a:cubicBezTo>
                <a:close/>
                <a:moveTo>
                  <a:pt x="4858085" y="638770"/>
                </a:moveTo>
                <a:cubicBezTo>
                  <a:pt x="4820927" y="638770"/>
                  <a:pt x="4802348" y="648059"/>
                  <a:pt x="4802348" y="666638"/>
                </a:cubicBezTo>
                <a:lnTo>
                  <a:pt x="4802348" y="674600"/>
                </a:lnTo>
                <a:cubicBezTo>
                  <a:pt x="4802348" y="679909"/>
                  <a:pt x="4807657" y="686544"/>
                  <a:pt x="4818273" y="694506"/>
                </a:cubicBezTo>
                <a:cubicBezTo>
                  <a:pt x="4852777" y="673273"/>
                  <a:pt x="4870028" y="654695"/>
                  <a:pt x="4870028" y="638770"/>
                </a:cubicBezTo>
                <a:close/>
                <a:moveTo>
                  <a:pt x="7967662" y="609600"/>
                </a:moveTo>
                <a:cubicBezTo>
                  <a:pt x="7958137" y="612775"/>
                  <a:pt x="7953374" y="622300"/>
                  <a:pt x="7953374" y="638175"/>
                </a:cubicBezTo>
                <a:lnTo>
                  <a:pt x="7981949" y="642937"/>
                </a:lnTo>
                <a:lnTo>
                  <a:pt x="8000999" y="642937"/>
                </a:lnTo>
                <a:lnTo>
                  <a:pt x="8000999" y="633412"/>
                </a:lnTo>
                <a:cubicBezTo>
                  <a:pt x="8000999" y="630237"/>
                  <a:pt x="7991474" y="622300"/>
                  <a:pt x="7972424" y="609600"/>
                </a:cubicBezTo>
                <a:close/>
                <a:moveTo>
                  <a:pt x="4327922" y="553640"/>
                </a:moveTo>
                <a:lnTo>
                  <a:pt x="4281487" y="589359"/>
                </a:lnTo>
                <a:lnTo>
                  <a:pt x="4249340" y="589359"/>
                </a:lnTo>
                <a:cubicBezTo>
                  <a:pt x="4232672" y="589359"/>
                  <a:pt x="4208859" y="606028"/>
                  <a:pt x="4177903" y="639365"/>
                </a:cubicBezTo>
                <a:lnTo>
                  <a:pt x="4185047" y="642937"/>
                </a:lnTo>
                <a:lnTo>
                  <a:pt x="4199334" y="642937"/>
                </a:lnTo>
                <a:cubicBezTo>
                  <a:pt x="4289822" y="616743"/>
                  <a:pt x="4335065" y="597693"/>
                  <a:pt x="4335065" y="585787"/>
                </a:cubicBezTo>
                <a:lnTo>
                  <a:pt x="4335065" y="564356"/>
                </a:lnTo>
                <a:close/>
                <a:moveTo>
                  <a:pt x="4893915" y="507392"/>
                </a:moveTo>
                <a:cubicBezTo>
                  <a:pt x="4864720" y="512700"/>
                  <a:pt x="4831544" y="529952"/>
                  <a:pt x="4794386" y="559147"/>
                </a:cubicBezTo>
                <a:lnTo>
                  <a:pt x="4794386" y="567109"/>
                </a:lnTo>
                <a:cubicBezTo>
                  <a:pt x="4794386" y="580380"/>
                  <a:pt x="4798367" y="592323"/>
                  <a:pt x="4806330" y="602940"/>
                </a:cubicBezTo>
                <a:cubicBezTo>
                  <a:pt x="4867374" y="581707"/>
                  <a:pt x="4897896" y="553839"/>
                  <a:pt x="4897896" y="519335"/>
                </a:cubicBezTo>
                <a:lnTo>
                  <a:pt x="4897896" y="507392"/>
                </a:lnTo>
                <a:close/>
                <a:moveTo>
                  <a:pt x="8096249" y="466725"/>
                </a:moveTo>
                <a:cubicBezTo>
                  <a:pt x="8064500" y="476250"/>
                  <a:pt x="8032749" y="500062"/>
                  <a:pt x="8000999" y="538162"/>
                </a:cubicBezTo>
                <a:lnTo>
                  <a:pt x="7996237" y="538162"/>
                </a:lnTo>
                <a:lnTo>
                  <a:pt x="7996237" y="552450"/>
                </a:lnTo>
                <a:cubicBezTo>
                  <a:pt x="8050212" y="561975"/>
                  <a:pt x="8077199" y="576262"/>
                  <a:pt x="8077199" y="595312"/>
                </a:cubicBezTo>
                <a:lnTo>
                  <a:pt x="8077199" y="604837"/>
                </a:lnTo>
                <a:cubicBezTo>
                  <a:pt x="8070849" y="623887"/>
                  <a:pt x="8058149" y="638175"/>
                  <a:pt x="8039099" y="647700"/>
                </a:cubicBezTo>
                <a:lnTo>
                  <a:pt x="8039099" y="652462"/>
                </a:lnTo>
                <a:cubicBezTo>
                  <a:pt x="8051799" y="652462"/>
                  <a:pt x="8062912" y="663575"/>
                  <a:pt x="8072437" y="685800"/>
                </a:cubicBezTo>
                <a:lnTo>
                  <a:pt x="8072437" y="690562"/>
                </a:lnTo>
                <a:cubicBezTo>
                  <a:pt x="8072437" y="709612"/>
                  <a:pt x="8056562" y="723900"/>
                  <a:pt x="8024812" y="733425"/>
                </a:cubicBezTo>
                <a:cubicBezTo>
                  <a:pt x="8012112" y="733425"/>
                  <a:pt x="7994649" y="725487"/>
                  <a:pt x="7972424" y="709612"/>
                </a:cubicBezTo>
                <a:lnTo>
                  <a:pt x="7948612" y="709612"/>
                </a:lnTo>
                <a:lnTo>
                  <a:pt x="7948612" y="733425"/>
                </a:lnTo>
                <a:cubicBezTo>
                  <a:pt x="7948612" y="746125"/>
                  <a:pt x="7983537" y="757237"/>
                  <a:pt x="8053387" y="766762"/>
                </a:cubicBezTo>
                <a:lnTo>
                  <a:pt x="8067674" y="790575"/>
                </a:lnTo>
                <a:lnTo>
                  <a:pt x="8067674" y="814387"/>
                </a:lnTo>
                <a:cubicBezTo>
                  <a:pt x="8067674" y="823912"/>
                  <a:pt x="8047037" y="828675"/>
                  <a:pt x="8005762" y="828675"/>
                </a:cubicBezTo>
                <a:lnTo>
                  <a:pt x="8000999" y="828675"/>
                </a:lnTo>
                <a:cubicBezTo>
                  <a:pt x="7988300" y="819150"/>
                  <a:pt x="7972424" y="812800"/>
                  <a:pt x="7953374" y="809625"/>
                </a:cubicBezTo>
                <a:cubicBezTo>
                  <a:pt x="7953374" y="812800"/>
                  <a:pt x="7951787" y="814387"/>
                  <a:pt x="7948612" y="814387"/>
                </a:cubicBezTo>
                <a:cubicBezTo>
                  <a:pt x="7948612" y="817562"/>
                  <a:pt x="7950200" y="819150"/>
                  <a:pt x="7953374" y="819150"/>
                </a:cubicBezTo>
                <a:lnTo>
                  <a:pt x="7948612" y="847725"/>
                </a:lnTo>
                <a:cubicBezTo>
                  <a:pt x="7954962" y="857250"/>
                  <a:pt x="7959725" y="871537"/>
                  <a:pt x="7962899" y="890587"/>
                </a:cubicBezTo>
                <a:lnTo>
                  <a:pt x="7958137" y="890587"/>
                </a:lnTo>
                <a:cubicBezTo>
                  <a:pt x="7961312" y="900112"/>
                  <a:pt x="7969250" y="906462"/>
                  <a:pt x="7981949" y="909637"/>
                </a:cubicBezTo>
                <a:cubicBezTo>
                  <a:pt x="8039099" y="903287"/>
                  <a:pt x="8067674" y="893762"/>
                  <a:pt x="8067674" y="881062"/>
                </a:cubicBezTo>
                <a:lnTo>
                  <a:pt x="8096249" y="881062"/>
                </a:lnTo>
                <a:cubicBezTo>
                  <a:pt x="8096249" y="874712"/>
                  <a:pt x="8101012" y="866775"/>
                  <a:pt x="8110537" y="857250"/>
                </a:cubicBezTo>
                <a:cubicBezTo>
                  <a:pt x="8104187" y="736600"/>
                  <a:pt x="8101012" y="635000"/>
                  <a:pt x="8101012" y="552450"/>
                </a:cubicBezTo>
                <a:lnTo>
                  <a:pt x="8101012" y="528637"/>
                </a:lnTo>
                <a:lnTo>
                  <a:pt x="8105774" y="471487"/>
                </a:lnTo>
                <a:close/>
                <a:moveTo>
                  <a:pt x="5033255" y="423788"/>
                </a:moveTo>
                <a:cubicBezTo>
                  <a:pt x="5009368" y="431750"/>
                  <a:pt x="4986809" y="462272"/>
                  <a:pt x="4965576" y="515354"/>
                </a:cubicBezTo>
                <a:cubicBezTo>
                  <a:pt x="4968230" y="549858"/>
                  <a:pt x="4969557" y="567109"/>
                  <a:pt x="4969557" y="567109"/>
                </a:cubicBezTo>
                <a:cubicBezTo>
                  <a:pt x="4969557" y="572417"/>
                  <a:pt x="4966903" y="581707"/>
                  <a:pt x="4961594" y="594977"/>
                </a:cubicBezTo>
                <a:lnTo>
                  <a:pt x="4969557" y="594977"/>
                </a:lnTo>
                <a:cubicBezTo>
                  <a:pt x="4998752" y="594977"/>
                  <a:pt x="5025293" y="537914"/>
                  <a:pt x="5049180" y="423788"/>
                </a:cubicBezTo>
                <a:close/>
                <a:moveTo>
                  <a:pt x="3267075" y="409575"/>
                </a:moveTo>
                <a:cubicBezTo>
                  <a:pt x="3222625" y="428625"/>
                  <a:pt x="3200400" y="466725"/>
                  <a:pt x="3200400" y="523875"/>
                </a:cubicBezTo>
                <a:lnTo>
                  <a:pt x="3200400" y="547687"/>
                </a:lnTo>
                <a:cubicBezTo>
                  <a:pt x="3200400" y="554037"/>
                  <a:pt x="3203575" y="557212"/>
                  <a:pt x="3209925" y="557212"/>
                </a:cubicBezTo>
                <a:lnTo>
                  <a:pt x="3224212" y="557212"/>
                </a:lnTo>
                <a:cubicBezTo>
                  <a:pt x="3255962" y="531812"/>
                  <a:pt x="3271837" y="492125"/>
                  <a:pt x="3271837" y="438150"/>
                </a:cubicBezTo>
                <a:lnTo>
                  <a:pt x="3271837" y="419100"/>
                </a:lnTo>
                <a:lnTo>
                  <a:pt x="3276600" y="409575"/>
                </a:lnTo>
                <a:close/>
                <a:moveTo>
                  <a:pt x="266700" y="404812"/>
                </a:moveTo>
                <a:lnTo>
                  <a:pt x="295275" y="404812"/>
                </a:lnTo>
                <a:cubicBezTo>
                  <a:pt x="314325" y="414337"/>
                  <a:pt x="323850" y="431800"/>
                  <a:pt x="323850" y="457200"/>
                </a:cubicBezTo>
                <a:lnTo>
                  <a:pt x="323850" y="461962"/>
                </a:lnTo>
                <a:cubicBezTo>
                  <a:pt x="323850" y="477837"/>
                  <a:pt x="292100" y="631825"/>
                  <a:pt x="228600" y="923925"/>
                </a:cubicBezTo>
                <a:lnTo>
                  <a:pt x="228600" y="938212"/>
                </a:lnTo>
                <a:lnTo>
                  <a:pt x="233363" y="938212"/>
                </a:lnTo>
                <a:cubicBezTo>
                  <a:pt x="268288" y="903287"/>
                  <a:pt x="331787" y="760412"/>
                  <a:pt x="423863" y="509587"/>
                </a:cubicBezTo>
                <a:lnTo>
                  <a:pt x="433387" y="500062"/>
                </a:lnTo>
                <a:lnTo>
                  <a:pt x="433387" y="523875"/>
                </a:lnTo>
                <a:cubicBezTo>
                  <a:pt x="392112" y="628650"/>
                  <a:pt x="371475" y="720725"/>
                  <a:pt x="371475" y="800100"/>
                </a:cubicBezTo>
                <a:cubicBezTo>
                  <a:pt x="355600" y="876300"/>
                  <a:pt x="338931" y="938212"/>
                  <a:pt x="321469" y="985837"/>
                </a:cubicBezTo>
                <a:cubicBezTo>
                  <a:pt x="304006" y="1033462"/>
                  <a:pt x="276225" y="1057275"/>
                  <a:pt x="238125" y="1057275"/>
                </a:cubicBezTo>
                <a:cubicBezTo>
                  <a:pt x="209550" y="1057275"/>
                  <a:pt x="176213" y="1035050"/>
                  <a:pt x="138113" y="990600"/>
                </a:cubicBezTo>
                <a:lnTo>
                  <a:pt x="138113" y="938212"/>
                </a:lnTo>
                <a:cubicBezTo>
                  <a:pt x="138113" y="912812"/>
                  <a:pt x="161925" y="792162"/>
                  <a:pt x="209550" y="576262"/>
                </a:cubicBezTo>
                <a:cubicBezTo>
                  <a:pt x="161925" y="598487"/>
                  <a:pt x="127000" y="609600"/>
                  <a:pt x="104775" y="609600"/>
                </a:cubicBezTo>
                <a:lnTo>
                  <a:pt x="76200" y="609600"/>
                </a:lnTo>
                <a:cubicBezTo>
                  <a:pt x="50800" y="609600"/>
                  <a:pt x="25400" y="592137"/>
                  <a:pt x="0" y="557212"/>
                </a:cubicBezTo>
                <a:cubicBezTo>
                  <a:pt x="6350" y="557212"/>
                  <a:pt x="9525" y="554037"/>
                  <a:pt x="9525" y="547687"/>
                </a:cubicBezTo>
                <a:cubicBezTo>
                  <a:pt x="25400" y="557212"/>
                  <a:pt x="41275" y="561975"/>
                  <a:pt x="57150" y="561975"/>
                </a:cubicBezTo>
                <a:cubicBezTo>
                  <a:pt x="76200" y="561975"/>
                  <a:pt x="134938" y="511175"/>
                  <a:pt x="233363" y="409575"/>
                </a:cubicBezTo>
                <a:close/>
                <a:moveTo>
                  <a:pt x="3257550" y="376237"/>
                </a:moveTo>
                <a:lnTo>
                  <a:pt x="3243262" y="400050"/>
                </a:lnTo>
                <a:lnTo>
                  <a:pt x="3248025" y="400050"/>
                </a:lnTo>
                <a:cubicBezTo>
                  <a:pt x="3257550" y="393700"/>
                  <a:pt x="3265487" y="390525"/>
                  <a:pt x="3271837" y="390525"/>
                </a:cubicBezTo>
                <a:lnTo>
                  <a:pt x="3271837" y="381000"/>
                </a:lnTo>
                <a:cubicBezTo>
                  <a:pt x="3268662" y="381000"/>
                  <a:pt x="3263900" y="379412"/>
                  <a:pt x="3257550" y="376237"/>
                </a:cubicBezTo>
                <a:close/>
                <a:moveTo>
                  <a:pt x="3419475" y="357187"/>
                </a:moveTo>
                <a:cubicBezTo>
                  <a:pt x="3397250" y="363537"/>
                  <a:pt x="3386137" y="369887"/>
                  <a:pt x="3386137" y="376237"/>
                </a:cubicBezTo>
                <a:lnTo>
                  <a:pt x="3386137" y="404812"/>
                </a:lnTo>
                <a:cubicBezTo>
                  <a:pt x="3411537" y="385762"/>
                  <a:pt x="3424237" y="371475"/>
                  <a:pt x="3424237" y="361950"/>
                </a:cubicBezTo>
                <a:cubicBezTo>
                  <a:pt x="3421062" y="361950"/>
                  <a:pt x="3419475" y="360362"/>
                  <a:pt x="3419475" y="357187"/>
                </a:cubicBezTo>
                <a:close/>
                <a:moveTo>
                  <a:pt x="4352925" y="332184"/>
                </a:moveTo>
                <a:cubicBezTo>
                  <a:pt x="4307681" y="346472"/>
                  <a:pt x="4285059" y="360759"/>
                  <a:pt x="4285059" y="375047"/>
                </a:cubicBezTo>
                <a:cubicBezTo>
                  <a:pt x="4280297" y="389334"/>
                  <a:pt x="4277915" y="398859"/>
                  <a:pt x="4277915" y="403622"/>
                </a:cubicBezTo>
                <a:lnTo>
                  <a:pt x="4277915" y="407193"/>
                </a:lnTo>
                <a:cubicBezTo>
                  <a:pt x="4277915" y="411956"/>
                  <a:pt x="4280297" y="414337"/>
                  <a:pt x="4285059" y="414337"/>
                </a:cubicBezTo>
                <a:cubicBezTo>
                  <a:pt x="4299347" y="409575"/>
                  <a:pt x="4310062" y="407193"/>
                  <a:pt x="4317206" y="407193"/>
                </a:cubicBezTo>
                <a:lnTo>
                  <a:pt x="4324350" y="407193"/>
                </a:lnTo>
                <a:cubicBezTo>
                  <a:pt x="4348162" y="411956"/>
                  <a:pt x="4360068" y="417909"/>
                  <a:pt x="4360068" y="425053"/>
                </a:cubicBezTo>
                <a:lnTo>
                  <a:pt x="4360068" y="428625"/>
                </a:lnTo>
                <a:cubicBezTo>
                  <a:pt x="4348162" y="450056"/>
                  <a:pt x="4327922" y="466725"/>
                  <a:pt x="4299347" y="478631"/>
                </a:cubicBezTo>
                <a:lnTo>
                  <a:pt x="4299347" y="492918"/>
                </a:lnTo>
                <a:lnTo>
                  <a:pt x="4302918" y="500062"/>
                </a:lnTo>
                <a:lnTo>
                  <a:pt x="4345781" y="496490"/>
                </a:lnTo>
                <a:lnTo>
                  <a:pt x="4363640" y="496490"/>
                </a:lnTo>
                <a:cubicBezTo>
                  <a:pt x="4385072" y="408384"/>
                  <a:pt x="4395787" y="355997"/>
                  <a:pt x="4395787" y="339328"/>
                </a:cubicBezTo>
                <a:cubicBezTo>
                  <a:pt x="4386262" y="334565"/>
                  <a:pt x="4373165" y="332184"/>
                  <a:pt x="4356497" y="332184"/>
                </a:cubicBezTo>
                <a:close/>
                <a:moveTo>
                  <a:pt x="4395787" y="275034"/>
                </a:moveTo>
                <a:lnTo>
                  <a:pt x="4413647" y="275034"/>
                </a:lnTo>
                <a:cubicBezTo>
                  <a:pt x="4454128" y="296465"/>
                  <a:pt x="4475559" y="308372"/>
                  <a:pt x="4477940" y="310753"/>
                </a:cubicBezTo>
                <a:cubicBezTo>
                  <a:pt x="4485084" y="322659"/>
                  <a:pt x="4489847" y="342900"/>
                  <a:pt x="4492228" y="371475"/>
                </a:cubicBezTo>
                <a:cubicBezTo>
                  <a:pt x="4492228" y="400050"/>
                  <a:pt x="4483893" y="429220"/>
                  <a:pt x="4467225" y="458986"/>
                </a:cubicBezTo>
                <a:cubicBezTo>
                  <a:pt x="4450556" y="488751"/>
                  <a:pt x="4438650" y="525065"/>
                  <a:pt x="4431506" y="567928"/>
                </a:cubicBezTo>
                <a:cubicBezTo>
                  <a:pt x="4457700" y="575072"/>
                  <a:pt x="4470797" y="584597"/>
                  <a:pt x="4470797" y="596503"/>
                </a:cubicBezTo>
                <a:cubicBezTo>
                  <a:pt x="4470797" y="608409"/>
                  <a:pt x="4457700" y="619125"/>
                  <a:pt x="4431506" y="628650"/>
                </a:cubicBezTo>
                <a:cubicBezTo>
                  <a:pt x="4431506" y="631031"/>
                  <a:pt x="4430315" y="632222"/>
                  <a:pt x="4427934" y="632222"/>
                </a:cubicBezTo>
                <a:cubicBezTo>
                  <a:pt x="4432697" y="644128"/>
                  <a:pt x="4441031" y="650081"/>
                  <a:pt x="4452937" y="650081"/>
                </a:cubicBezTo>
                <a:cubicBezTo>
                  <a:pt x="4464843" y="642937"/>
                  <a:pt x="4475559" y="639365"/>
                  <a:pt x="4485084" y="639365"/>
                </a:cubicBezTo>
                <a:cubicBezTo>
                  <a:pt x="4542234" y="651272"/>
                  <a:pt x="4570809" y="665559"/>
                  <a:pt x="4570809" y="682228"/>
                </a:cubicBezTo>
                <a:lnTo>
                  <a:pt x="4570809" y="685800"/>
                </a:lnTo>
                <a:cubicBezTo>
                  <a:pt x="4570809" y="695325"/>
                  <a:pt x="4555331" y="701278"/>
                  <a:pt x="4524375" y="703659"/>
                </a:cubicBezTo>
                <a:cubicBezTo>
                  <a:pt x="4514850" y="703659"/>
                  <a:pt x="4495800" y="701278"/>
                  <a:pt x="4467225" y="696515"/>
                </a:cubicBezTo>
                <a:cubicBezTo>
                  <a:pt x="4455318" y="725090"/>
                  <a:pt x="4445793" y="741759"/>
                  <a:pt x="4438650" y="746522"/>
                </a:cubicBezTo>
                <a:cubicBezTo>
                  <a:pt x="4443412" y="772715"/>
                  <a:pt x="4443412" y="845343"/>
                  <a:pt x="4438650" y="964406"/>
                </a:cubicBezTo>
                <a:cubicBezTo>
                  <a:pt x="4441031" y="969168"/>
                  <a:pt x="4442222" y="972740"/>
                  <a:pt x="4442222" y="975122"/>
                </a:cubicBezTo>
                <a:cubicBezTo>
                  <a:pt x="4442222" y="991790"/>
                  <a:pt x="4421981" y="1010840"/>
                  <a:pt x="4381500" y="1032272"/>
                </a:cubicBezTo>
                <a:lnTo>
                  <a:pt x="4360068" y="1032272"/>
                </a:lnTo>
                <a:cubicBezTo>
                  <a:pt x="4341018" y="1032272"/>
                  <a:pt x="4323159" y="1015603"/>
                  <a:pt x="4306490" y="982265"/>
                </a:cubicBezTo>
                <a:lnTo>
                  <a:pt x="4210050" y="900112"/>
                </a:lnTo>
                <a:cubicBezTo>
                  <a:pt x="4212431" y="895350"/>
                  <a:pt x="4214812" y="892968"/>
                  <a:pt x="4217193" y="892968"/>
                </a:cubicBezTo>
                <a:cubicBezTo>
                  <a:pt x="4269581" y="926306"/>
                  <a:pt x="4310062" y="942975"/>
                  <a:pt x="4338637" y="942975"/>
                </a:cubicBezTo>
                <a:cubicBezTo>
                  <a:pt x="4338637" y="938212"/>
                  <a:pt x="4345781" y="927497"/>
                  <a:pt x="4360068" y="910828"/>
                </a:cubicBezTo>
                <a:cubicBezTo>
                  <a:pt x="4367212" y="898922"/>
                  <a:pt x="4373165" y="852487"/>
                  <a:pt x="4377928" y="771525"/>
                </a:cubicBezTo>
                <a:lnTo>
                  <a:pt x="4374356" y="735806"/>
                </a:lnTo>
                <a:lnTo>
                  <a:pt x="4370784" y="735806"/>
                </a:lnTo>
                <a:cubicBezTo>
                  <a:pt x="4316015" y="764381"/>
                  <a:pt x="4288631" y="779859"/>
                  <a:pt x="4288631" y="782240"/>
                </a:cubicBezTo>
                <a:lnTo>
                  <a:pt x="4288631" y="789384"/>
                </a:lnTo>
                <a:cubicBezTo>
                  <a:pt x="4298156" y="801290"/>
                  <a:pt x="4302918" y="813197"/>
                  <a:pt x="4302918" y="825103"/>
                </a:cubicBezTo>
                <a:cubicBezTo>
                  <a:pt x="4293393" y="863203"/>
                  <a:pt x="4264818" y="882253"/>
                  <a:pt x="4217193" y="882253"/>
                </a:cubicBezTo>
                <a:cubicBezTo>
                  <a:pt x="4217193" y="884634"/>
                  <a:pt x="4212431" y="885825"/>
                  <a:pt x="4202906" y="885825"/>
                </a:cubicBezTo>
                <a:lnTo>
                  <a:pt x="4185047" y="885825"/>
                </a:lnTo>
                <a:cubicBezTo>
                  <a:pt x="4182665" y="885825"/>
                  <a:pt x="4179093" y="878681"/>
                  <a:pt x="4174331" y="864393"/>
                </a:cubicBezTo>
                <a:lnTo>
                  <a:pt x="4177903" y="825103"/>
                </a:lnTo>
                <a:cubicBezTo>
                  <a:pt x="4175522" y="825103"/>
                  <a:pt x="4174331" y="823912"/>
                  <a:pt x="4174331" y="821531"/>
                </a:cubicBezTo>
                <a:cubicBezTo>
                  <a:pt x="4155281" y="826293"/>
                  <a:pt x="4139803" y="828675"/>
                  <a:pt x="4127897" y="828675"/>
                </a:cubicBezTo>
                <a:cubicBezTo>
                  <a:pt x="4104084" y="814387"/>
                  <a:pt x="4092178" y="798909"/>
                  <a:pt x="4092178" y="782240"/>
                </a:cubicBezTo>
                <a:cubicBezTo>
                  <a:pt x="4092178" y="763190"/>
                  <a:pt x="4124325" y="736997"/>
                  <a:pt x="4188618" y="703659"/>
                </a:cubicBezTo>
                <a:lnTo>
                  <a:pt x="4156472" y="685800"/>
                </a:lnTo>
                <a:cubicBezTo>
                  <a:pt x="4154090" y="685800"/>
                  <a:pt x="4148137" y="679847"/>
                  <a:pt x="4138612" y="667940"/>
                </a:cubicBezTo>
                <a:cubicBezTo>
                  <a:pt x="4138612" y="644128"/>
                  <a:pt x="4155281" y="620315"/>
                  <a:pt x="4188618" y="596503"/>
                </a:cubicBezTo>
                <a:cubicBezTo>
                  <a:pt x="4212431" y="577453"/>
                  <a:pt x="4229100" y="567928"/>
                  <a:pt x="4238625" y="567928"/>
                </a:cubicBezTo>
                <a:lnTo>
                  <a:pt x="4238625" y="564356"/>
                </a:lnTo>
                <a:cubicBezTo>
                  <a:pt x="4229100" y="557212"/>
                  <a:pt x="4224337" y="551259"/>
                  <a:pt x="4224337" y="546497"/>
                </a:cubicBezTo>
                <a:cubicBezTo>
                  <a:pt x="4226718" y="527447"/>
                  <a:pt x="4227909" y="517922"/>
                  <a:pt x="4227909" y="517922"/>
                </a:cubicBezTo>
                <a:cubicBezTo>
                  <a:pt x="4223147" y="517922"/>
                  <a:pt x="4218384" y="514350"/>
                  <a:pt x="4213622" y="507206"/>
                </a:cubicBezTo>
                <a:lnTo>
                  <a:pt x="4213622" y="464343"/>
                </a:lnTo>
                <a:lnTo>
                  <a:pt x="4217193" y="442912"/>
                </a:lnTo>
                <a:cubicBezTo>
                  <a:pt x="4217193" y="426243"/>
                  <a:pt x="4202906" y="407193"/>
                  <a:pt x="4174331" y="385762"/>
                </a:cubicBezTo>
                <a:cubicBezTo>
                  <a:pt x="4171950" y="381000"/>
                  <a:pt x="4170759" y="376237"/>
                  <a:pt x="4170759" y="371475"/>
                </a:cubicBezTo>
                <a:lnTo>
                  <a:pt x="4177903" y="367903"/>
                </a:lnTo>
                <a:lnTo>
                  <a:pt x="4181475" y="367903"/>
                </a:lnTo>
                <a:cubicBezTo>
                  <a:pt x="4198143" y="367903"/>
                  <a:pt x="4217193" y="375047"/>
                  <a:pt x="4238625" y="389334"/>
                </a:cubicBezTo>
                <a:cubicBezTo>
                  <a:pt x="4241006" y="389334"/>
                  <a:pt x="4251722" y="371475"/>
                  <a:pt x="4270772" y="335756"/>
                </a:cubicBezTo>
                <a:cubicBezTo>
                  <a:pt x="4316015" y="295275"/>
                  <a:pt x="4357687" y="275034"/>
                  <a:pt x="4395787" y="275034"/>
                </a:cubicBezTo>
                <a:close/>
                <a:moveTo>
                  <a:pt x="4038600" y="246459"/>
                </a:moveTo>
                <a:lnTo>
                  <a:pt x="4049315" y="246459"/>
                </a:lnTo>
                <a:cubicBezTo>
                  <a:pt x="4096940" y="263128"/>
                  <a:pt x="4127897" y="284559"/>
                  <a:pt x="4142184" y="310753"/>
                </a:cubicBezTo>
                <a:lnTo>
                  <a:pt x="4142184" y="346472"/>
                </a:lnTo>
                <a:cubicBezTo>
                  <a:pt x="4137422" y="360759"/>
                  <a:pt x="4123134" y="377428"/>
                  <a:pt x="4099322" y="396478"/>
                </a:cubicBezTo>
                <a:cubicBezTo>
                  <a:pt x="4049315" y="422672"/>
                  <a:pt x="4014787" y="441722"/>
                  <a:pt x="3995737" y="453628"/>
                </a:cubicBezTo>
                <a:lnTo>
                  <a:pt x="3985022" y="453628"/>
                </a:lnTo>
                <a:lnTo>
                  <a:pt x="3985022" y="460772"/>
                </a:lnTo>
                <a:cubicBezTo>
                  <a:pt x="4037409" y="470297"/>
                  <a:pt x="4063603" y="495300"/>
                  <a:pt x="4063603" y="535781"/>
                </a:cubicBezTo>
                <a:lnTo>
                  <a:pt x="4067175" y="553640"/>
                </a:lnTo>
                <a:cubicBezTo>
                  <a:pt x="4060031" y="577453"/>
                  <a:pt x="4037409" y="610790"/>
                  <a:pt x="3999309" y="653653"/>
                </a:cubicBezTo>
                <a:lnTo>
                  <a:pt x="3999309" y="657225"/>
                </a:lnTo>
                <a:cubicBezTo>
                  <a:pt x="4006453" y="657225"/>
                  <a:pt x="4010025" y="675084"/>
                  <a:pt x="4010025" y="710803"/>
                </a:cubicBezTo>
                <a:cubicBezTo>
                  <a:pt x="3998118" y="748903"/>
                  <a:pt x="3992165" y="782240"/>
                  <a:pt x="3992165" y="810815"/>
                </a:cubicBezTo>
                <a:lnTo>
                  <a:pt x="4010025" y="903684"/>
                </a:lnTo>
                <a:lnTo>
                  <a:pt x="4010025" y="921543"/>
                </a:lnTo>
                <a:cubicBezTo>
                  <a:pt x="4010025" y="928687"/>
                  <a:pt x="4000500" y="932259"/>
                  <a:pt x="3981450" y="932259"/>
                </a:cubicBezTo>
                <a:cubicBezTo>
                  <a:pt x="3969543" y="932259"/>
                  <a:pt x="3952875" y="917972"/>
                  <a:pt x="3931443" y="889397"/>
                </a:cubicBezTo>
                <a:lnTo>
                  <a:pt x="3942159" y="707231"/>
                </a:lnTo>
                <a:lnTo>
                  <a:pt x="3935015" y="707231"/>
                </a:lnTo>
                <a:cubicBezTo>
                  <a:pt x="3915965" y="711993"/>
                  <a:pt x="3894534" y="736997"/>
                  <a:pt x="3870722" y="782240"/>
                </a:cubicBezTo>
                <a:cubicBezTo>
                  <a:pt x="3858815" y="782240"/>
                  <a:pt x="3842147" y="787003"/>
                  <a:pt x="3820715" y="796528"/>
                </a:cubicBezTo>
                <a:cubicBezTo>
                  <a:pt x="3804047" y="796528"/>
                  <a:pt x="3795712" y="778668"/>
                  <a:pt x="3795712" y="742950"/>
                </a:cubicBezTo>
                <a:cubicBezTo>
                  <a:pt x="3800475" y="721518"/>
                  <a:pt x="3812381" y="704850"/>
                  <a:pt x="3831431" y="692943"/>
                </a:cubicBezTo>
                <a:cubicBezTo>
                  <a:pt x="3890962" y="647700"/>
                  <a:pt x="3933825" y="595312"/>
                  <a:pt x="3960018" y="535781"/>
                </a:cubicBezTo>
                <a:lnTo>
                  <a:pt x="3960018" y="521493"/>
                </a:lnTo>
                <a:cubicBezTo>
                  <a:pt x="3952875" y="521493"/>
                  <a:pt x="3938587" y="528637"/>
                  <a:pt x="3917156" y="542925"/>
                </a:cubicBezTo>
                <a:lnTo>
                  <a:pt x="3906440" y="542925"/>
                </a:lnTo>
                <a:cubicBezTo>
                  <a:pt x="3887390" y="538162"/>
                  <a:pt x="3877865" y="515540"/>
                  <a:pt x="3877865" y="475059"/>
                </a:cubicBezTo>
                <a:cubicBezTo>
                  <a:pt x="3877865" y="460772"/>
                  <a:pt x="3894534" y="444103"/>
                  <a:pt x="3927872" y="425053"/>
                </a:cubicBezTo>
                <a:cubicBezTo>
                  <a:pt x="3930253" y="420290"/>
                  <a:pt x="3955256" y="390525"/>
                  <a:pt x="4002881" y="335756"/>
                </a:cubicBezTo>
                <a:lnTo>
                  <a:pt x="4031456" y="289322"/>
                </a:lnTo>
                <a:cubicBezTo>
                  <a:pt x="4031456" y="286940"/>
                  <a:pt x="4025503" y="279797"/>
                  <a:pt x="4013597" y="267890"/>
                </a:cubicBezTo>
                <a:lnTo>
                  <a:pt x="4013597" y="253603"/>
                </a:lnTo>
                <a:cubicBezTo>
                  <a:pt x="4015978" y="248840"/>
                  <a:pt x="4024312" y="246459"/>
                  <a:pt x="4038600" y="246459"/>
                </a:cubicBezTo>
                <a:close/>
                <a:moveTo>
                  <a:pt x="5832351" y="165013"/>
                </a:moveTo>
                <a:lnTo>
                  <a:pt x="5844294" y="168994"/>
                </a:lnTo>
                <a:cubicBezTo>
                  <a:pt x="5849603" y="166340"/>
                  <a:pt x="5854910" y="165013"/>
                  <a:pt x="5860219" y="165013"/>
                </a:cubicBezTo>
                <a:cubicBezTo>
                  <a:pt x="5966383" y="178283"/>
                  <a:pt x="6019465" y="203497"/>
                  <a:pt x="6019465" y="240655"/>
                </a:cubicBezTo>
                <a:lnTo>
                  <a:pt x="6019465" y="272504"/>
                </a:lnTo>
                <a:cubicBezTo>
                  <a:pt x="6019465" y="285774"/>
                  <a:pt x="5999559" y="305680"/>
                  <a:pt x="5959748" y="332221"/>
                </a:cubicBezTo>
                <a:lnTo>
                  <a:pt x="5959748" y="336202"/>
                </a:lnTo>
                <a:cubicBezTo>
                  <a:pt x="5970364" y="336202"/>
                  <a:pt x="6022119" y="317624"/>
                  <a:pt x="6115012" y="280466"/>
                </a:cubicBezTo>
                <a:lnTo>
                  <a:pt x="6130937" y="280466"/>
                </a:lnTo>
                <a:cubicBezTo>
                  <a:pt x="6202598" y="288429"/>
                  <a:pt x="6238428" y="303026"/>
                  <a:pt x="6238428" y="324259"/>
                </a:cubicBezTo>
                <a:lnTo>
                  <a:pt x="6238428" y="336202"/>
                </a:lnTo>
                <a:cubicBezTo>
                  <a:pt x="6238428" y="341511"/>
                  <a:pt x="6221176" y="345492"/>
                  <a:pt x="6186673" y="348146"/>
                </a:cubicBezTo>
                <a:cubicBezTo>
                  <a:pt x="6149516" y="348146"/>
                  <a:pt x="6072547" y="364070"/>
                  <a:pt x="5955766" y="395920"/>
                </a:cubicBezTo>
                <a:cubicBezTo>
                  <a:pt x="5931879" y="414498"/>
                  <a:pt x="5904011" y="455637"/>
                  <a:pt x="5872162" y="519335"/>
                </a:cubicBezTo>
                <a:cubicBezTo>
                  <a:pt x="5858891" y="521989"/>
                  <a:pt x="5852256" y="532606"/>
                  <a:pt x="5852256" y="551185"/>
                </a:cubicBezTo>
                <a:cubicBezTo>
                  <a:pt x="5868181" y="551185"/>
                  <a:pt x="5882778" y="567109"/>
                  <a:pt x="5896049" y="598958"/>
                </a:cubicBezTo>
                <a:lnTo>
                  <a:pt x="5947804" y="594977"/>
                </a:lnTo>
                <a:lnTo>
                  <a:pt x="5959748" y="594977"/>
                </a:lnTo>
                <a:cubicBezTo>
                  <a:pt x="5983634" y="597631"/>
                  <a:pt x="6015484" y="614883"/>
                  <a:pt x="6055295" y="646732"/>
                </a:cubicBezTo>
                <a:lnTo>
                  <a:pt x="6055295" y="642751"/>
                </a:lnTo>
                <a:cubicBezTo>
                  <a:pt x="6052641" y="549858"/>
                  <a:pt x="6044679" y="503411"/>
                  <a:pt x="6031408" y="503411"/>
                </a:cubicBezTo>
                <a:cubicBezTo>
                  <a:pt x="5959748" y="516681"/>
                  <a:pt x="5914628" y="523317"/>
                  <a:pt x="5896049" y="523317"/>
                </a:cubicBezTo>
                <a:lnTo>
                  <a:pt x="5900030" y="515354"/>
                </a:lnTo>
                <a:cubicBezTo>
                  <a:pt x="5900030" y="486159"/>
                  <a:pt x="5945150" y="462272"/>
                  <a:pt x="6035389" y="443694"/>
                </a:cubicBezTo>
                <a:lnTo>
                  <a:pt x="6067239" y="443694"/>
                </a:lnTo>
                <a:cubicBezTo>
                  <a:pt x="6115012" y="443694"/>
                  <a:pt x="6142881" y="466253"/>
                  <a:pt x="6150843" y="511373"/>
                </a:cubicBezTo>
                <a:lnTo>
                  <a:pt x="6142881" y="571090"/>
                </a:lnTo>
                <a:cubicBezTo>
                  <a:pt x="6145534" y="576399"/>
                  <a:pt x="6158805" y="679909"/>
                  <a:pt x="6182692" y="881620"/>
                </a:cubicBezTo>
                <a:cubicBezTo>
                  <a:pt x="6193308" y="916124"/>
                  <a:pt x="6190654" y="959916"/>
                  <a:pt x="6174730" y="1012998"/>
                </a:cubicBezTo>
                <a:cubicBezTo>
                  <a:pt x="6158805" y="1034231"/>
                  <a:pt x="6141553" y="1044848"/>
                  <a:pt x="6122975" y="1044848"/>
                </a:cubicBezTo>
                <a:cubicBezTo>
                  <a:pt x="6083163" y="1034231"/>
                  <a:pt x="6063257" y="1020961"/>
                  <a:pt x="6063257" y="1005036"/>
                </a:cubicBezTo>
                <a:cubicBezTo>
                  <a:pt x="6055295" y="1005036"/>
                  <a:pt x="6048660" y="993093"/>
                  <a:pt x="6043352" y="969206"/>
                </a:cubicBezTo>
                <a:cubicBezTo>
                  <a:pt x="6030081" y="953281"/>
                  <a:pt x="5998232" y="936029"/>
                  <a:pt x="5947804" y="917451"/>
                </a:cubicBezTo>
                <a:lnTo>
                  <a:pt x="5931879" y="901526"/>
                </a:lnTo>
                <a:lnTo>
                  <a:pt x="5943823" y="901526"/>
                </a:lnTo>
                <a:cubicBezTo>
                  <a:pt x="5965056" y="912142"/>
                  <a:pt x="5984962" y="917451"/>
                  <a:pt x="6003540" y="917451"/>
                </a:cubicBezTo>
                <a:lnTo>
                  <a:pt x="6043352" y="917451"/>
                </a:lnTo>
                <a:cubicBezTo>
                  <a:pt x="6067239" y="904180"/>
                  <a:pt x="6079182" y="889583"/>
                  <a:pt x="6079182" y="873658"/>
                </a:cubicBezTo>
                <a:lnTo>
                  <a:pt x="6079182" y="845790"/>
                </a:lnTo>
                <a:cubicBezTo>
                  <a:pt x="6079182" y="805978"/>
                  <a:pt x="6076528" y="759532"/>
                  <a:pt x="6071220" y="706450"/>
                </a:cubicBezTo>
                <a:lnTo>
                  <a:pt x="6023446" y="706450"/>
                </a:lnTo>
                <a:cubicBezTo>
                  <a:pt x="5983634" y="706450"/>
                  <a:pt x="5963729" y="714412"/>
                  <a:pt x="5963729" y="730337"/>
                </a:cubicBezTo>
                <a:cubicBezTo>
                  <a:pt x="6035389" y="748915"/>
                  <a:pt x="6071220" y="764840"/>
                  <a:pt x="6071220" y="778110"/>
                </a:cubicBezTo>
                <a:lnTo>
                  <a:pt x="6071220" y="782091"/>
                </a:lnTo>
                <a:cubicBezTo>
                  <a:pt x="6071220" y="816595"/>
                  <a:pt x="6044679" y="833846"/>
                  <a:pt x="5991597" y="833846"/>
                </a:cubicBezTo>
                <a:cubicBezTo>
                  <a:pt x="5978326" y="844463"/>
                  <a:pt x="5953112" y="853752"/>
                  <a:pt x="5915955" y="861715"/>
                </a:cubicBezTo>
                <a:cubicBezTo>
                  <a:pt x="5915955" y="867023"/>
                  <a:pt x="5909320" y="871004"/>
                  <a:pt x="5896049" y="873658"/>
                </a:cubicBezTo>
                <a:lnTo>
                  <a:pt x="5892068" y="865696"/>
                </a:lnTo>
                <a:cubicBezTo>
                  <a:pt x="5929226" y="831192"/>
                  <a:pt x="5947804" y="809960"/>
                  <a:pt x="5947804" y="801997"/>
                </a:cubicBezTo>
                <a:cubicBezTo>
                  <a:pt x="5931879" y="801997"/>
                  <a:pt x="5911974" y="786073"/>
                  <a:pt x="5888087" y="754223"/>
                </a:cubicBezTo>
                <a:lnTo>
                  <a:pt x="5884106" y="754223"/>
                </a:lnTo>
                <a:lnTo>
                  <a:pt x="5884106" y="766167"/>
                </a:lnTo>
                <a:cubicBezTo>
                  <a:pt x="5873489" y="798016"/>
                  <a:pt x="5865527" y="835174"/>
                  <a:pt x="5860219" y="877639"/>
                </a:cubicBezTo>
                <a:cubicBezTo>
                  <a:pt x="5865527" y="888256"/>
                  <a:pt x="5866854" y="897545"/>
                  <a:pt x="5864200" y="905507"/>
                </a:cubicBezTo>
                <a:cubicBezTo>
                  <a:pt x="5861546" y="929394"/>
                  <a:pt x="5860219" y="943992"/>
                  <a:pt x="5860219" y="949300"/>
                </a:cubicBezTo>
                <a:cubicBezTo>
                  <a:pt x="5852256" y="949300"/>
                  <a:pt x="5838986" y="950627"/>
                  <a:pt x="5820407" y="953281"/>
                </a:cubicBezTo>
                <a:cubicBezTo>
                  <a:pt x="5804483" y="942665"/>
                  <a:pt x="5777942" y="918778"/>
                  <a:pt x="5740784" y="881620"/>
                </a:cubicBezTo>
                <a:lnTo>
                  <a:pt x="5740784" y="861715"/>
                </a:lnTo>
                <a:cubicBezTo>
                  <a:pt x="5764671" y="819249"/>
                  <a:pt x="5795193" y="750242"/>
                  <a:pt x="5832351" y="654695"/>
                </a:cubicBezTo>
                <a:cubicBezTo>
                  <a:pt x="5827042" y="652040"/>
                  <a:pt x="5824388" y="649386"/>
                  <a:pt x="5824388" y="646732"/>
                </a:cubicBezTo>
                <a:cubicBezTo>
                  <a:pt x="5835005" y="628154"/>
                  <a:pt x="5840313" y="617537"/>
                  <a:pt x="5840313" y="614883"/>
                </a:cubicBezTo>
                <a:cubicBezTo>
                  <a:pt x="5835005" y="596304"/>
                  <a:pt x="5832351" y="584361"/>
                  <a:pt x="5832351" y="579053"/>
                </a:cubicBezTo>
                <a:lnTo>
                  <a:pt x="5816426" y="579053"/>
                </a:lnTo>
                <a:cubicBezTo>
                  <a:pt x="5816426" y="587015"/>
                  <a:pt x="5767325" y="646732"/>
                  <a:pt x="5669123" y="758205"/>
                </a:cubicBezTo>
                <a:cubicBezTo>
                  <a:pt x="5645236" y="792708"/>
                  <a:pt x="5617368" y="816595"/>
                  <a:pt x="5585519" y="829865"/>
                </a:cubicBezTo>
                <a:cubicBezTo>
                  <a:pt x="5572249" y="845790"/>
                  <a:pt x="5525802" y="865696"/>
                  <a:pt x="5446179" y="889583"/>
                </a:cubicBezTo>
                <a:cubicBezTo>
                  <a:pt x="5438217" y="889583"/>
                  <a:pt x="5434235" y="886929"/>
                  <a:pt x="5434235" y="881620"/>
                </a:cubicBezTo>
                <a:cubicBezTo>
                  <a:pt x="5492626" y="841809"/>
                  <a:pt x="5558978" y="778110"/>
                  <a:pt x="5633293" y="690525"/>
                </a:cubicBezTo>
                <a:cubicBezTo>
                  <a:pt x="5694338" y="624172"/>
                  <a:pt x="5743438" y="559147"/>
                  <a:pt x="5780596" y="495449"/>
                </a:cubicBezTo>
                <a:lnTo>
                  <a:pt x="5776615" y="495449"/>
                </a:lnTo>
                <a:cubicBezTo>
                  <a:pt x="5739457" y="521989"/>
                  <a:pt x="5699646" y="535260"/>
                  <a:pt x="5657180" y="535260"/>
                </a:cubicBezTo>
                <a:cubicBezTo>
                  <a:pt x="5620023" y="540568"/>
                  <a:pt x="5588174" y="532606"/>
                  <a:pt x="5561632" y="511373"/>
                </a:cubicBezTo>
                <a:lnTo>
                  <a:pt x="5501915" y="467580"/>
                </a:lnTo>
                <a:lnTo>
                  <a:pt x="5501915" y="451656"/>
                </a:lnTo>
                <a:cubicBezTo>
                  <a:pt x="5501915" y="446348"/>
                  <a:pt x="5505896" y="443694"/>
                  <a:pt x="5513858" y="443694"/>
                </a:cubicBezTo>
                <a:lnTo>
                  <a:pt x="5521821" y="443694"/>
                </a:lnTo>
                <a:cubicBezTo>
                  <a:pt x="5535091" y="443694"/>
                  <a:pt x="5551016" y="449002"/>
                  <a:pt x="5569595" y="459618"/>
                </a:cubicBezTo>
                <a:cubicBezTo>
                  <a:pt x="5614715" y="454310"/>
                  <a:pt x="5666469" y="437058"/>
                  <a:pt x="5724860" y="407863"/>
                </a:cubicBezTo>
                <a:cubicBezTo>
                  <a:pt x="5807136" y="383976"/>
                  <a:pt x="5853584" y="358762"/>
                  <a:pt x="5864200" y="332221"/>
                </a:cubicBezTo>
                <a:cubicBezTo>
                  <a:pt x="5885433" y="305680"/>
                  <a:pt x="5900030" y="272504"/>
                  <a:pt x="5907993" y="232692"/>
                </a:cubicBezTo>
                <a:lnTo>
                  <a:pt x="5907993" y="224730"/>
                </a:lnTo>
                <a:cubicBezTo>
                  <a:pt x="5907993" y="216768"/>
                  <a:pt x="5874816" y="206151"/>
                  <a:pt x="5808464" y="192881"/>
                </a:cubicBezTo>
                <a:lnTo>
                  <a:pt x="5808464" y="176956"/>
                </a:lnTo>
                <a:cubicBezTo>
                  <a:pt x="5808464" y="171648"/>
                  <a:pt x="5816426" y="167667"/>
                  <a:pt x="5832351" y="165013"/>
                </a:cubicBezTo>
                <a:close/>
                <a:moveTo>
                  <a:pt x="4997425" y="165013"/>
                </a:moveTo>
                <a:lnTo>
                  <a:pt x="5009368" y="165013"/>
                </a:lnTo>
                <a:cubicBezTo>
                  <a:pt x="5051834" y="165013"/>
                  <a:pt x="5087665" y="180937"/>
                  <a:pt x="5116859" y="212787"/>
                </a:cubicBezTo>
                <a:cubicBezTo>
                  <a:pt x="5119514" y="212787"/>
                  <a:pt x="5120841" y="214114"/>
                  <a:pt x="5120841" y="216768"/>
                </a:cubicBezTo>
                <a:lnTo>
                  <a:pt x="5120841" y="236674"/>
                </a:lnTo>
                <a:cubicBezTo>
                  <a:pt x="5120841" y="239328"/>
                  <a:pt x="5096954" y="248617"/>
                  <a:pt x="5049180" y="264542"/>
                </a:cubicBezTo>
                <a:cubicBezTo>
                  <a:pt x="4964249" y="336202"/>
                  <a:pt x="4915148" y="373360"/>
                  <a:pt x="4901877" y="376014"/>
                </a:cubicBezTo>
                <a:lnTo>
                  <a:pt x="4889934" y="376014"/>
                </a:lnTo>
                <a:cubicBezTo>
                  <a:pt x="4889934" y="383976"/>
                  <a:pt x="4912494" y="393266"/>
                  <a:pt x="4957613" y="403882"/>
                </a:cubicBezTo>
                <a:lnTo>
                  <a:pt x="4961594" y="403882"/>
                </a:lnTo>
                <a:cubicBezTo>
                  <a:pt x="5025293" y="374687"/>
                  <a:pt x="5065104" y="360089"/>
                  <a:pt x="5081029" y="360089"/>
                </a:cubicBezTo>
                <a:cubicBezTo>
                  <a:pt x="5110224" y="360089"/>
                  <a:pt x="5135439" y="382649"/>
                  <a:pt x="5156671" y="427769"/>
                </a:cubicBezTo>
                <a:cubicBezTo>
                  <a:pt x="5159325" y="438385"/>
                  <a:pt x="5160652" y="451656"/>
                  <a:pt x="5160652" y="467580"/>
                </a:cubicBezTo>
                <a:cubicBezTo>
                  <a:pt x="5160652" y="499430"/>
                  <a:pt x="5142074" y="541895"/>
                  <a:pt x="5104916" y="594977"/>
                </a:cubicBezTo>
                <a:cubicBezTo>
                  <a:pt x="5059797" y="653368"/>
                  <a:pt x="5017331" y="682563"/>
                  <a:pt x="4977519" y="682563"/>
                </a:cubicBezTo>
                <a:cubicBezTo>
                  <a:pt x="4977519" y="687871"/>
                  <a:pt x="4976192" y="690525"/>
                  <a:pt x="4973538" y="690525"/>
                </a:cubicBezTo>
                <a:cubicBezTo>
                  <a:pt x="4968230" y="685217"/>
                  <a:pt x="4964249" y="682563"/>
                  <a:pt x="4961594" y="682563"/>
                </a:cubicBezTo>
                <a:cubicBezTo>
                  <a:pt x="4945670" y="682563"/>
                  <a:pt x="4927091" y="706450"/>
                  <a:pt x="4905858" y="754223"/>
                </a:cubicBezTo>
                <a:lnTo>
                  <a:pt x="4905858" y="762186"/>
                </a:lnTo>
                <a:lnTo>
                  <a:pt x="4925764" y="762186"/>
                </a:lnTo>
                <a:cubicBezTo>
                  <a:pt x="5111552" y="844463"/>
                  <a:pt x="5269470" y="889583"/>
                  <a:pt x="5399521" y="897545"/>
                </a:cubicBezTo>
                <a:cubicBezTo>
                  <a:pt x="5423408" y="905507"/>
                  <a:pt x="5435352" y="913470"/>
                  <a:pt x="5435352" y="921432"/>
                </a:cubicBezTo>
                <a:lnTo>
                  <a:pt x="5435352" y="929394"/>
                </a:lnTo>
                <a:cubicBezTo>
                  <a:pt x="5430044" y="937356"/>
                  <a:pt x="5408811" y="947973"/>
                  <a:pt x="5371653" y="961243"/>
                </a:cubicBezTo>
                <a:cubicBezTo>
                  <a:pt x="5299992" y="995747"/>
                  <a:pt x="5250892" y="1019634"/>
                  <a:pt x="5224351" y="1032904"/>
                </a:cubicBezTo>
                <a:cubicBezTo>
                  <a:pt x="5168614" y="1027596"/>
                  <a:pt x="5091646" y="981149"/>
                  <a:pt x="4993444" y="893564"/>
                </a:cubicBezTo>
                <a:cubicBezTo>
                  <a:pt x="4950978" y="859060"/>
                  <a:pt x="4923110" y="841809"/>
                  <a:pt x="4909840" y="841809"/>
                </a:cubicBezTo>
                <a:cubicBezTo>
                  <a:pt x="4904532" y="841809"/>
                  <a:pt x="4896569" y="837828"/>
                  <a:pt x="4885953" y="829865"/>
                </a:cubicBezTo>
                <a:lnTo>
                  <a:pt x="4881971" y="829865"/>
                </a:lnTo>
                <a:cubicBezTo>
                  <a:pt x="4860738" y="829865"/>
                  <a:pt x="4840833" y="855079"/>
                  <a:pt x="4822254" y="905507"/>
                </a:cubicBezTo>
                <a:cubicBezTo>
                  <a:pt x="4755902" y="977168"/>
                  <a:pt x="4701493" y="1012998"/>
                  <a:pt x="4659027" y="1012998"/>
                </a:cubicBezTo>
                <a:cubicBezTo>
                  <a:pt x="4659027" y="1015652"/>
                  <a:pt x="4653719" y="1016980"/>
                  <a:pt x="4643102" y="1016980"/>
                </a:cubicBezTo>
                <a:lnTo>
                  <a:pt x="4599310" y="1016980"/>
                </a:lnTo>
                <a:cubicBezTo>
                  <a:pt x="4594002" y="1016980"/>
                  <a:pt x="4591347" y="1014325"/>
                  <a:pt x="4591347" y="1009017"/>
                </a:cubicBezTo>
                <a:cubicBezTo>
                  <a:pt x="4708128" y="950627"/>
                  <a:pt x="4766518" y="909488"/>
                  <a:pt x="4766518" y="885601"/>
                </a:cubicBezTo>
                <a:cubicBezTo>
                  <a:pt x="4769173" y="885601"/>
                  <a:pt x="4782443" y="865696"/>
                  <a:pt x="4806330" y="825884"/>
                </a:cubicBezTo>
                <a:lnTo>
                  <a:pt x="4806330" y="809960"/>
                </a:lnTo>
                <a:cubicBezTo>
                  <a:pt x="4787751" y="809960"/>
                  <a:pt x="4778461" y="805978"/>
                  <a:pt x="4778461" y="798016"/>
                </a:cubicBezTo>
                <a:cubicBezTo>
                  <a:pt x="4757228" y="798016"/>
                  <a:pt x="4710782" y="812614"/>
                  <a:pt x="4639121" y="841809"/>
                </a:cubicBezTo>
                <a:cubicBezTo>
                  <a:pt x="4631159" y="847117"/>
                  <a:pt x="4612580" y="851098"/>
                  <a:pt x="4583385" y="853752"/>
                </a:cubicBezTo>
                <a:lnTo>
                  <a:pt x="4579404" y="845790"/>
                </a:lnTo>
                <a:lnTo>
                  <a:pt x="4579404" y="837828"/>
                </a:lnTo>
                <a:cubicBezTo>
                  <a:pt x="4666989" y="774129"/>
                  <a:pt x="4726707" y="742280"/>
                  <a:pt x="4758556" y="742280"/>
                </a:cubicBezTo>
                <a:cubicBezTo>
                  <a:pt x="4758556" y="736972"/>
                  <a:pt x="4745286" y="711758"/>
                  <a:pt x="4718744" y="666638"/>
                </a:cubicBezTo>
                <a:lnTo>
                  <a:pt x="4710782" y="606921"/>
                </a:lnTo>
                <a:lnTo>
                  <a:pt x="4718744" y="567109"/>
                </a:lnTo>
                <a:cubicBezTo>
                  <a:pt x="4718744" y="556493"/>
                  <a:pt x="4701493" y="531279"/>
                  <a:pt x="4666989" y="491467"/>
                </a:cubicBezTo>
                <a:lnTo>
                  <a:pt x="4663008" y="471562"/>
                </a:lnTo>
                <a:cubicBezTo>
                  <a:pt x="4668316" y="458291"/>
                  <a:pt x="4674952" y="449002"/>
                  <a:pt x="4682914" y="443694"/>
                </a:cubicBezTo>
                <a:lnTo>
                  <a:pt x="4686895" y="443694"/>
                </a:lnTo>
                <a:cubicBezTo>
                  <a:pt x="4710782" y="475543"/>
                  <a:pt x="4734669" y="495449"/>
                  <a:pt x="4758556" y="503411"/>
                </a:cubicBezTo>
                <a:cubicBezTo>
                  <a:pt x="4787751" y="503411"/>
                  <a:pt x="4815619" y="494121"/>
                  <a:pt x="4842160" y="475543"/>
                </a:cubicBezTo>
                <a:cubicBezTo>
                  <a:pt x="4844814" y="475543"/>
                  <a:pt x="4862066" y="463599"/>
                  <a:pt x="4893915" y="439712"/>
                </a:cubicBezTo>
                <a:cubicBezTo>
                  <a:pt x="4891261" y="439712"/>
                  <a:pt x="4883299" y="433077"/>
                  <a:pt x="4870028" y="419807"/>
                </a:cubicBezTo>
                <a:lnTo>
                  <a:pt x="4850122" y="423788"/>
                </a:lnTo>
                <a:lnTo>
                  <a:pt x="4846141" y="415825"/>
                </a:lnTo>
                <a:lnTo>
                  <a:pt x="4846141" y="403882"/>
                </a:lnTo>
                <a:cubicBezTo>
                  <a:pt x="4846141" y="401228"/>
                  <a:pt x="4854103" y="391939"/>
                  <a:pt x="4870028" y="376014"/>
                </a:cubicBezTo>
                <a:cubicBezTo>
                  <a:pt x="4787751" y="349473"/>
                  <a:pt x="4735996" y="320278"/>
                  <a:pt x="4714763" y="288429"/>
                </a:cubicBezTo>
                <a:lnTo>
                  <a:pt x="4714763" y="268523"/>
                </a:lnTo>
                <a:cubicBezTo>
                  <a:pt x="4714763" y="263215"/>
                  <a:pt x="4728034" y="259233"/>
                  <a:pt x="4754575" y="256579"/>
                </a:cubicBezTo>
                <a:cubicBezTo>
                  <a:pt x="4754575" y="253925"/>
                  <a:pt x="4755902" y="252598"/>
                  <a:pt x="4758556" y="252598"/>
                </a:cubicBezTo>
                <a:lnTo>
                  <a:pt x="4802348" y="252598"/>
                </a:lnTo>
                <a:lnTo>
                  <a:pt x="4830216" y="256579"/>
                </a:lnTo>
                <a:cubicBezTo>
                  <a:pt x="4835525" y="248617"/>
                  <a:pt x="4862066" y="234019"/>
                  <a:pt x="4909840" y="212787"/>
                </a:cubicBezTo>
                <a:lnTo>
                  <a:pt x="4945670" y="192881"/>
                </a:lnTo>
                <a:cubicBezTo>
                  <a:pt x="4964249" y="187573"/>
                  <a:pt x="4981500" y="178283"/>
                  <a:pt x="4997425" y="165013"/>
                </a:cubicBezTo>
                <a:close/>
                <a:moveTo>
                  <a:pt x="1545691" y="165013"/>
                </a:moveTo>
                <a:lnTo>
                  <a:pt x="1581522" y="165013"/>
                </a:lnTo>
                <a:cubicBezTo>
                  <a:pt x="1639912" y="165013"/>
                  <a:pt x="1690340" y="191554"/>
                  <a:pt x="1732806" y="244636"/>
                </a:cubicBezTo>
                <a:cubicBezTo>
                  <a:pt x="1735460" y="252598"/>
                  <a:pt x="1736787" y="257906"/>
                  <a:pt x="1736787" y="260560"/>
                </a:cubicBezTo>
                <a:cubicBezTo>
                  <a:pt x="1734133" y="284447"/>
                  <a:pt x="1727498" y="296391"/>
                  <a:pt x="1716881" y="296391"/>
                </a:cubicBezTo>
                <a:cubicBezTo>
                  <a:pt x="1679724" y="296391"/>
                  <a:pt x="1638585" y="285774"/>
                  <a:pt x="1593465" y="264542"/>
                </a:cubicBezTo>
                <a:cubicBezTo>
                  <a:pt x="1590812" y="264542"/>
                  <a:pt x="1573560" y="273831"/>
                  <a:pt x="1541710" y="292410"/>
                </a:cubicBezTo>
                <a:lnTo>
                  <a:pt x="1541710" y="288429"/>
                </a:lnTo>
                <a:cubicBezTo>
                  <a:pt x="1573560" y="253925"/>
                  <a:pt x="1589484" y="230038"/>
                  <a:pt x="1589484" y="216768"/>
                </a:cubicBezTo>
                <a:cubicBezTo>
                  <a:pt x="1573560" y="211460"/>
                  <a:pt x="1556308" y="198189"/>
                  <a:pt x="1537729" y="176956"/>
                </a:cubicBezTo>
                <a:lnTo>
                  <a:pt x="1537729" y="172975"/>
                </a:lnTo>
                <a:cubicBezTo>
                  <a:pt x="1537729" y="167667"/>
                  <a:pt x="1540384" y="165013"/>
                  <a:pt x="1545691" y="165013"/>
                </a:cubicBezTo>
                <a:close/>
                <a:moveTo>
                  <a:pt x="7610474" y="157162"/>
                </a:moveTo>
                <a:cubicBezTo>
                  <a:pt x="7705724" y="182562"/>
                  <a:pt x="7753349" y="223837"/>
                  <a:pt x="7753349" y="280987"/>
                </a:cubicBezTo>
                <a:cubicBezTo>
                  <a:pt x="7753349" y="322262"/>
                  <a:pt x="7735887" y="349250"/>
                  <a:pt x="7700962" y="361950"/>
                </a:cubicBezTo>
                <a:cubicBezTo>
                  <a:pt x="7700962" y="374650"/>
                  <a:pt x="7683500" y="395287"/>
                  <a:pt x="7648574" y="423862"/>
                </a:cubicBezTo>
                <a:lnTo>
                  <a:pt x="7643812" y="457200"/>
                </a:lnTo>
                <a:cubicBezTo>
                  <a:pt x="7669212" y="476250"/>
                  <a:pt x="7681912" y="488950"/>
                  <a:pt x="7681912" y="495300"/>
                </a:cubicBezTo>
                <a:lnTo>
                  <a:pt x="7681912" y="595312"/>
                </a:lnTo>
                <a:cubicBezTo>
                  <a:pt x="7662862" y="652462"/>
                  <a:pt x="7642224" y="719137"/>
                  <a:pt x="7619999" y="795337"/>
                </a:cubicBezTo>
                <a:lnTo>
                  <a:pt x="7629524" y="909637"/>
                </a:lnTo>
                <a:cubicBezTo>
                  <a:pt x="7626350" y="941387"/>
                  <a:pt x="7621587" y="957262"/>
                  <a:pt x="7615237" y="957262"/>
                </a:cubicBezTo>
                <a:cubicBezTo>
                  <a:pt x="7583487" y="957262"/>
                  <a:pt x="7550150" y="923925"/>
                  <a:pt x="7515224" y="857250"/>
                </a:cubicBezTo>
                <a:lnTo>
                  <a:pt x="7519987" y="857250"/>
                </a:lnTo>
                <a:lnTo>
                  <a:pt x="7515224" y="847725"/>
                </a:lnTo>
                <a:cubicBezTo>
                  <a:pt x="7521575" y="835025"/>
                  <a:pt x="7524749" y="820737"/>
                  <a:pt x="7524749" y="804862"/>
                </a:cubicBezTo>
                <a:lnTo>
                  <a:pt x="7519987" y="776287"/>
                </a:lnTo>
                <a:cubicBezTo>
                  <a:pt x="7529512" y="700087"/>
                  <a:pt x="7545387" y="636587"/>
                  <a:pt x="7567612" y="585787"/>
                </a:cubicBezTo>
                <a:cubicBezTo>
                  <a:pt x="7567612" y="579437"/>
                  <a:pt x="7564437" y="576262"/>
                  <a:pt x="7558087" y="576262"/>
                </a:cubicBezTo>
                <a:cubicBezTo>
                  <a:pt x="7516812" y="633412"/>
                  <a:pt x="7494587" y="661987"/>
                  <a:pt x="7491412" y="661987"/>
                </a:cubicBezTo>
                <a:cubicBezTo>
                  <a:pt x="7466012" y="677862"/>
                  <a:pt x="7453312" y="695325"/>
                  <a:pt x="7453312" y="714375"/>
                </a:cubicBezTo>
                <a:cubicBezTo>
                  <a:pt x="7446962" y="714375"/>
                  <a:pt x="7439024" y="717550"/>
                  <a:pt x="7429499" y="723900"/>
                </a:cubicBezTo>
                <a:lnTo>
                  <a:pt x="7410449" y="723900"/>
                </a:lnTo>
                <a:cubicBezTo>
                  <a:pt x="7375525" y="701675"/>
                  <a:pt x="7358062" y="655637"/>
                  <a:pt x="7358062" y="585787"/>
                </a:cubicBezTo>
                <a:cubicBezTo>
                  <a:pt x="7370763" y="569912"/>
                  <a:pt x="7389813" y="554037"/>
                  <a:pt x="7415212" y="538162"/>
                </a:cubicBezTo>
                <a:cubicBezTo>
                  <a:pt x="7415212" y="519112"/>
                  <a:pt x="7439024" y="493712"/>
                  <a:pt x="7486649" y="461962"/>
                </a:cubicBezTo>
                <a:cubicBezTo>
                  <a:pt x="7505699" y="442912"/>
                  <a:pt x="7548562" y="376237"/>
                  <a:pt x="7615237" y="261937"/>
                </a:cubicBezTo>
                <a:lnTo>
                  <a:pt x="7615237" y="257175"/>
                </a:lnTo>
                <a:cubicBezTo>
                  <a:pt x="7615237" y="241300"/>
                  <a:pt x="7607300" y="211137"/>
                  <a:pt x="7591424" y="166687"/>
                </a:cubicBezTo>
                <a:close/>
                <a:moveTo>
                  <a:pt x="2460240" y="157051"/>
                </a:moveTo>
                <a:lnTo>
                  <a:pt x="2472184" y="157051"/>
                </a:lnTo>
                <a:cubicBezTo>
                  <a:pt x="2501379" y="157051"/>
                  <a:pt x="2518630" y="179610"/>
                  <a:pt x="2523939" y="224730"/>
                </a:cubicBezTo>
                <a:cubicBezTo>
                  <a:pt x="2518630" y="309661"/>
                  <a:pt x="2509341" y="352127"/>
                  <a:pt x="2496070" y="352127"/>
                </a:cubicBezTo>
                <a:lnTo>
                  <a:pt x="2448297" y="423788"/>
                </a:lnTo>
                <a:lnTo>
                  <a:pt x="2448297" y="427769"/>
                </a:lnTo>
                <a:lnTo>
                  <a:pt x="2456259" y="427769"/>
                </a:lnTo>
                <a:cubicBezTo>
                  <a:pt x="2511995" y="398574"/>
                  <a:pt x="2545171" y="374687"/>
                  <a:pt x="2555788" y="356108"/>
                </a:cubicBezTo>
                <a:cubicBezTo>
                  <a:pt x="2606216" y="356108"/>
                  <a:pt x="2631430" y="374687"/>
                  <a:pt x="2631430" y="411844"/>
                </a:cubicBezTo>
                <a:cubicBezTo>
                  <a:pt x="2626122" y="411844"/>
                  <a:pt x="2622140" y="419807"/>
                  <a:pt x="2619486" y="435731"/>
                </a:cubicBezTo>
                <a:cubicBezTo>
                  <a:pt x="2584983" y="430423"/>
                  <a:pt x="2563750" y="427769"/>
                  <a:pt x="2555788" y="427769"/>
                </a:cubicBezTo>
                <a:cubicBezTo>
                  <a:pt x="2513322" y="443694"/>
                  <a:pt x="2478819" y="471562"/>
                  <a:pt x="2452278" y="511373"/>
                </a:cubicBezTo>
                <a:lnTo>
                  <a:pt x="2452278" y="515354"/>
                </a:lnTo>
                <a:cubicBezTo>
                  <a:pt x="2473510" y="539241"/>
                  <a:pt x="2484127" y="563128"/>
                  <a:pt x="2484127" y="587015"/>
                </a:cubicBezTo>
                <a:lnTo>
                  <a:pt x="2480146" y="618864"/>
                </a:lnTo>
                <a:lnTo>
                  <a:pt x="2488108" y="626827"/>
                </a:lnTo>
                <a:cubicBezTo>
                  <a:pt x="2504033" y="594977"/>
                  <a:pt x="2514649" y="579053"/>
                  <a:pt x="2519957" y="579053"/>
                </a:cubicBezTo>
                <a:lnTo>
                  <a:pt x="2523939" y="587015"/>
                </a:lnTo>
                <a:cubicBezTo>
                  <a:pt x="2494743" y="629481"/>
                  <a:pt x="2480146" y="665311"/>
                  <a:pt x="2480146" y="694506"/>
                </a:cubicBezTo>
                <a:lnTo>
                  <a:pt x="2496070" y="694506"/>
                </a:lnTo>
                <a:cubicBezTo>
                  <a:pt x="2538536" y="646732"/>
                  <a:pt x="2559769" y="604267"/>
                  <a:pt x="2559769" y="567109"/>
                </a:cubicBezTo>
                <a:lnTo>
                  <a:pt x="2551807" y="567109"/>
                </a:lnTo>
                <a:lnTo>
                  <a:pt x="2523939" y="575072"/>
                </a:lnTo>
                <a:lnTo>
                  <a:pt x="2523939" y="567109"/>
                </a:lnTo>
                <a:cubicBezTo>
                  <a:pt x="2545171" y="535260"/>
                  <a:pt x="2563750" y="519335"/>
                  <a:pt x="2579675" y="519335"/>
                </a:cubicBezTo>
                <a:cubicBezTo>
                  <a:pt x="2600907" y="519335"/>
                  <a:pt x="2612851" y="537914"/>
                  <a:pt x="2615505" y="575072"/>
                </a:cubicBezTo>
                <a:lnTo>
                  <a:pt x="2615505" y="602940"/>
                </a:lnTo>
                <a:cubicBezTo>
                  <a:pt x="2615505" y="666638"/>
                  <a:pt x="2584983" y="711758"/>
                  <a:pt x="2523939" y="738299"/>
                </a:cubicBezTo>
                <a:cubicBezTo>
                  <a:pt x="2534555" y="756877"/>
                  <a:pt x="2557115" y="778110"/>
                  <a:pt x="2591618" y="801997"/>
                </a:cubicBezTo>
                <a:cubicBezTo>
                  <a:pt x="2626122" y="825884"/>
                  <a:pt x="2667260" y="851098"/>
                  <a:pt x="2715034" y="877639"/>
                </a:cubicBezTo>
                <a:cubicBezTo>
                  <a:pt x="2746883" y="882947"/>
                  <a:pt x="2762808" y="889583"/>
                  <a:pt x="2762808" y="897545"/>
                </a:cubicBezTo>
                <a:lnTo>
                  <a:pt x="2762808" y="901526"/>
                </a:lnTo>
                <a:cubicBezTo>
                  <a:pt x="2762808" y="925413"/>
                  <a:pt x="2721669" y="942665"/>
                  <a:pt x="2639392" y="953281"/>
                </a:cubicBezTo>
                <a:lnTo>
                  <a:pt x="2619486" y="953281"/>
                </a:lnTo>
                <a:cubicBezTo>
                  <a:pt x="2592945" y="953281"/>
                  <a:pt x="2573039" y="936029"/>
                  <a:pt x="2559769" y="901526"/>
                </a:cubicBezTo>
                <a:cubicBezTo>
                  <a:pt x="2535882" y="885601"/>
                  <a:pt x="2514649" y="857733"/>
                  <a:pt x="2496070" y="817922"/>
                </a:cubicBezTo>
                <a:lnTo>
                  <a:pt x="2480146" y="801997"/>
                </a:lnTo>
                <a:lnTo>
                  <a:pt x="2476165" y="801997"/>
                </a:lnTo>
                <a:lnTo>
                  <a:pt x="2476165" y="825884"/>
                </a:lnTo>
                <a:cubicBezTo>
                  <a:pt x="2476165" y="849771"/>
                  <a:pt x="2474838" y="871004"/>
                  <a:pt x="2472184" y="889583"/>
                </a:cubicBezTo>
                <a:cubicBezTo>
                  <a:pt x="2477492" y="921432"/>
                  <a:pt x="2480146" y="955935"/>
                  <a:pt x="2480146" y="993093"/>
                </a:cubicBezTo>
                <a:cubicBezTo>
                  <a:pt x="2466875" y="1022288"/>
                  <a:pt x="2452278" y="1036885"/>
                  <a:pt x="2436353" y="1036885"/>
                </a:cubicBezTo>
                <a:cubicBezTo>
                  <a:pt x="2425737" y="1042193"/>
                  <a:pt x="2415120" y="1044848"/>
                  <a:pt x="2404504" y="1044848"/>
                </a:cubicBezTo>
                <a:cubicBezTo>
                  <a:pt x="2404504" y="1039539"/>
                  <a:pt x="2375309" y="1007690"/>
                  <a:pt x="2316919" y="949300"/>
                </a:cubicBezTo>
                <a:cubicBezTo>
                  <a:pt x="2316919" y="943992"/>
                  <a:pt x="2310283" y="941338"/>
                  <a:pt x="2297013" y="941338"/>
                </a:cubicBezTo>
                <a:cubicBezTo>
                  <a:pt x="2283742" y="957262"/>
                  <a:pt x="2271799" y="969206"/>
                  <a:pt x="2261182" y="977168"/>
                </a:cubicBezTo>
                <a:cubicBezTo>
                  <a:pt x="2245258" y="977168"/>
                  <a:pt x="2230660" y="955935"/>
                  <a:pt x="2217390" y="913470"/>
                </a:cubicBezTo>
                <a:lnTo>
                  <a:pt x="2217390" y="909488"/>
                </a:lnTo>
                <a:cubicBezTo>
                  <a:pt x="2278434" y="827211"/>
                  <a:pt x="2311610" y="770148"/>
                  <a:pt x="2316919" y="738299"/>
                </a:cubicBezTo>
                <a:lnTo>
                  <a:pt x="2289051" y="738299"/>
                </a:lnTo>
                <a:cubicBezTo>
                  <a:pt x="2286396" y="738299"/>
                  <a:pt x="2285069" y="736972"/>
                  <a:pt x="2285069" y="734318"/>
                </a:cubicBezTo>
                <a:lnTo>
                  <a:pt x="2277107" y="738299"/>
                </a:lnTo>
                <a:lnTo>
                  <a:pt x="2249239" y="738299"/>
                </a:lnTo>
                <a:cubicBezTo>
                  <a:pt x="2243931" y="738299"/>
                  <a:pt x="2241277" y="734318"/>
                  <a:pt x="2241277" y="726355"/>
                </a:cubicBezTo>
                <a:lnTo>
                  <a:pt x="2241277" y="718393"/>
                </a:lnTo>
                <a:cubicBezTo>
                  <a:pt x="2243931" y="707777"/>
                  <a:pt x="2267818" y="694506"/>
                  <a:pt x="2312937" y="678582"/>
                </a:cubicBezTo>
                <a:lnTo>
                  <a:pt x="2376636" y="678582"/>
                </a:lnTo>
                <a:cubicBezTo>
                  <a:pt x="2387252" y="686544"/>
                  <a:pt x="2392560" y="698487"/>
                  <a:pt x="2392560" y="714412"/>
                </a:cubicBezTo>
                <a:lnTo>
                  <a:pt x="2392560" y="726355"/>
                </a:lnTo>
                <a:lnTo>
                  <a:pt x="2400523" y="726355"/>
                </a:lnTo>
                <a:cubicBezTo>
                  <a:pt x="2403177" y="726355"/>
                  <a:pt x="2409812" y="719720"/>
                  <a:pt x="2420429" y="706450"/>
                </a:cubicBezTo>
                <a:cubicBezTo>
                  <a:pt x="2420429" y="703795"/>
                  <a:pt x="2419102" y="702468"/>
                  <a:pt x="2416447" y="702468"/>
                </a:cubicBezTo>
                <a:cubicBezTo>
                  <a:pt x="2421756" y="670619"/>
                  <a:pt x="2424410" y="640097"/>
                  <a:pt x="2424410" y="610902"/>
                </a:cubicBezTo>
                <a:lnTo>
                  <a:pt x="2424410" y="567109"/>
                </a:lnTo>
                <a:cubicBezTo>
                  <a:pt x="2424410" y="564455"/>
                  <a:pt x="2420429" y="559147"/>
                  <a:pt x="2412466" y="551185"/>
                </a:cubicBezTo>
                <a:cubicBezTo>
                  <a:pt x="2364692" y="588342"/>
                  <a:pt x="2326208" y="606921"/>
                  <a:pt x="2297013" y="606921"/>
                </a:cubicBezTo>
                <a:cubicBezTo>
                  <a:pt x="2273126" y="604267"/>
                  <a:pt x="2261182" y="601613"/>
                  <a:pt x="2261182" y="598958"/>
                </a:cubicBezTo>
                <a:cubicBezTo>
                  <a:pt x="2253220" y="598958"/>
                  <a:pt x="2243931" y="613556"/>
                  <a:pt x="2233314" y="642751"/>
                </a:cubicBezTo>
                <a:cubicBezTo>
                  <a:pt x="2233314" y="658676"/>
                  <a:pt x="2225352" y="685217"/>
                  <a:pt x="2209427" y="722374"/>
                </a:cubicBezTo>
                <a:cubicBezTo>
                  <a:pt x="2212082" y="722374"/>
                  <a:pt x="2216063" y="731664"/>
                  <a:pt x="2221371" y="750242"/>
                </a:cubicBezTo>
                <a:cubicBezTo>
                  <a:pt x="2221371" y="779437"/>
                  <a:pt x="2200138" y="796689"/>
                  <a:pt x="2157672" y="801997"/>
                </a:cubicBezTo>
                <a:cubicBezTo>
                  <a:pt x="2144402" y="812614"/>
                  <a:pt x="2123170" y="820576"/>
                  <a:pt x="2093974" y="825884"/>
                </a:cubicBezTo>
                <a:lnTo>
                  <a:pt x="2093974" y="853752"/>
                </a:lnTo>
                <a:cubicBezTo>
                  <a:pt x="2093974" y="877639"/>
                  <a:pt x="2087339" y="892237"/>
                  <a:pt x="2074069" y="897545"/>
                </a:cubicBezTo>
                <a:cubicBezTo>
                  <a:pt x="2034257" y="873658"/>
                  <a:pt x="2014351" y="848444"/>
                  <a:pt x="2014351" y="821903"/>
                </a:cubicBezTo>
                <a:cubicBezTo>
                  <a:pt x="2009043" y="821903"/>
                  <a:pt x="2005062" y="798016"/>
                  <a:pt x="2002408" y="750242"/>
                </a:cubicBezTo>
                <a:lnTo>
                  <a:pt x="1994446" y="750242"/>
                </a:lnTo>
                <a:cubicBezTo>
                  <a:pt x="1989137" y="750242"/>
                  <a:pt x="1977194" y="767494"/>
                  <a:pt x="1958615" y="801997"/>
                </a:cubicBezTo>
                <a:lnTo>
                  <a:pt x="1922785" y="837828"/>
                </a:lnTo>
                <a:lnTo>
                  <a:pt x="1910841" y="837828"/>
                </a:lnTo>
                <a:cubicBezTo>
                  <a:pt x="1909515" y="837828"/>
                  <a:pt x="1906528" y="834842"/>
                  <a:pt x="1901884" y="828870"/>
                </a:cubicBezTo>
                <a:lnTo>
                  <a:pt x="1900014" y="826320"/>
                </a:lnTo>
                <a:lnTo>
                  <a:pt x="1900014" y="829865"/>
                </a:lnTo>
                <a:cubicBezTo>
                  <a:pt x="1886743" y="851098"/>
                  <a:pt x="1874800" y="861714"/>
                  <a:pt x="1864184" y="861714"/>
                </a:cubicBezTo>
                <a:lnTo>
                  <a:pt x="1844278" y="857733"/>
                </a:lnTo>
                <a:lnTo>
                  <a:pt x="1824372" y="861714"/>
                </a:lnTo>
                <a:cubicBezTo>
                  <a:pt x="1819064" y="861714"/>
                  <a:pt x="1813756" y="860387"/>
                  <a:pt x="1808448" y="857733"/>
                </a:cubicBezTo>
                <a:cubicBezTo>
                  <a:pt x="1715554" y="873658"/>
                  <a:pt x="1631950" y="888256"/>
                  <a:pt x="1557635" y="901526"/>
                </a:cubicBezTo>
                <a:lnTo>
                  <a:pt x="1549673" y="901526"/>
                </a:lnTo>
                <a:cubicBezTo>
                  <a:pt x="1515170" y="901526"/>
                  <a:pt x="1488628" y="864369"/>
                  <a:pt x="1470050" y="790054"/>
                </a:cubicBezTo>
                <a:cubicBezTo>
                  <a:pt x="1470050" y="739626"/>
                  <a:pt x="1496591" y="654695"/>
                  <a:pt x="1549673" y="535260"/>
                </a:cubicBezTo>
                <a:cubicBezTo>
                  <a:pt x="1525786" y="543222"/>
                  <a:pt x="1505880" y="547203"/>
                  <a:pt x="1489956" y="547203"/>
                </a:cubicBezTo>
                <a:cubicBezTo>
                  <a:pt x="1463414" y="539241"/>
                  <a:pt x="1447490" y="527298"/>
                  <a:pt x="1442182" y="511373"/>
                </a:cubicBezTo>
                <a:cubicBezTo>
                  <a:pt x="1431565" y="484832"/>
                  <a:pt x="1424930" y="471562"/>
                  <a:pt x="1422276" y="471562"/>
                </a:cubicBezTo>
                <a:lnTo>
                  <a:pt x="1418295" y="471562"/>
                </a:lnTo>
                <a:cubicBezTo>
                  <a:pt x="1418295" y="490140"/>
                  <a:pt x="1399716" y="510046"/>
                  <a:pt x="1362559" y="531279"/>
                </a:cubicBezTo>
                <a:lnTo>
                  <a:pt x="1342653" y="527298"/>
                </a:lnTo>
                <a:lnTo>
                  <a:pt x="1330709" y="527298"/>
                </a:lnTo>
                <a:cubicBezTo>
                  <a:pt x="1314785" y="529952"/>
                  <a:pt x="1304169" y="597631"/>
                  <a:pt x="1298860" y="730337"/>
                </a:cubicBezTo>
                <a:cubicBezTo>
                  <a:pt x="1301514" y="746261"/>
                  <a:pt x="1298860" y="835174"/>
                  <a:pt x="1290898" y="997074"/>
                </a:cubicBezTo>
                <a:lnTo>
                  <a:pt x="1286917" y="997074"/>
                </a:lnTo>
                <a:lnTo>
                  <a:pt x="1290898" y="1005036"/>
                </a:lnTo>
                <a:lnTo>
                  <a:pt x="1290898" y="1009017"/>
                </a:lnTo>
                <a:cubicBezTo>
                  <a:pt x="1290898" y="1024942"/>
                  <a:pt x="1286917" y="1034231"/>
                  <a:pt x="1278955" y="1036885"/>
                </a:cubicBezTo>
                <a:lnTo>
                  <a:pt x="1259049" y="1036885"/>
                </a:lnTo>
                <a:cubicBezTo>
                  <a:pt x="1224545" y="1012998"/>
                  <a:pt x="1207294" y="983803"/>
                  <a:pt x="1207294" y="949300"/>
                </a:cubicBezTo>
                <a:cubicBezTo>
                  <a:pt x="1217910" y="893564"/>
                  <a:pt x="1225872" y="848444"/>
                  <a:pt x="1231181" y="813941"/>
                </a:cubicBezTo>
                <a:cubicBezTo>
                  <a:pt x="1231181" y="771475"/>
                  <a:pt x="1233835" y="677254"/>
                  <a:pt x="1239143" y="531279"/>
                </a:cubicBezTo>
                <a:lnTo>
                  <a:pt x="1243125" y="531279"/>
                </a:lnTo>
                <a:cubicBezTo>
                  <a:pt x="1240470" y="525971"/>
                  <a:pt x="1239143" y="521989"/>
                  <a:pt x="1239143" y="519335"/>
                </a:cubicBezTo>
                <a:cubicBezTo>
                  <a:pt x="1233835" y="521989"/>
                  <a:pt x="1221891" y="548531"/>
                  <a:pt x="1203313" y="598958"/>
                </a:cubicBezTo>
                <a:lnTo>
                  <a:pt x="1195350" y="610902"/>
                </a:lnTo>
                <a:lnTo>
                  <a:pt x="1199331" y="654695"/>
                </a:lnTo>
                <a:lnTo>
                  <a:pt x="1199331" y="662657"/>
                </a:lnTo>
                <a:cubicBezTo>
                  <a:pt x="1199331" y="697160"/>
                  <a:pt x="1187388" y="714412"/>
                  <a:pt x="1163501" y="714412"/>
                </a:cubicBezTo>
                <a:cubicBezTo>
                  <a:pt x="1121036" y="714412"/>
                  <a:pt x="1093168" y="698487"/>
                  <a:pt x="1079897" y="666638"/>
                </a:cubicBezTo>
                <a:cubicBezTo>
                  <a:pt x="1042740" y="602940"/>
                  <a:pt x="1024161" y="564455"/>
                  <a:pt x="1024161" y="551185"/>
                </a:cubicBezTo>
                <a:lnTo>
                  <a:pt x="1024161" y="547203"/>
                </a:lnTo>
                <a:cubicBezTo>
                  <a:pt x="1029469" y="531279"/>
                  <a:pt x="1034777" y="523317"/>
                  <a:pt x="1040086" y="523317"/>
                </a:cubicBezTo>
                <a:cubicBezTo>
                  <a:pt x="1087859" y="528625"/>
                  <a:pt x="1113073" y="531279"/>
                  <a:pt x="1115727" y="531279"/>
                </a:cubicBezTo>
                <a:cubicBezTo>
                  <a:pt x="1147577" y="528625"/>
                  <a:pt x="1187388" y="495449"/>
                  <a:pt x="1235162" y="431750"/>
                </a:cubicBezTo>
                <a:cubicBezTo>
                  <a:pt x="1240470" y="421134"/>
                  <a:pt x="1243125" y="411844"/>
                  <a:pt x="1243125" y="403882"/>
                </a:cubicBezTo>
                <a:lnTo>
                  <a:pt x="1243125" y="368052"/>
                </a:lnTo>
                <a:cubicBezTo>
                  <a:pt x="1243125" y="360089"/>
                  <a:pt x="1241797" y="353454"/>
                  <a:pt x="1239143" y="348146"/>
                </a:cubicBezTo>
                <a:lnTo>
                  <a:pt x="1243125" y="340184"/>
                </a:lnTo>
                <a:cubicBezTo>
                  <a:pt x="1229854" y="263215"/>
                  <a:pt x="1212602" y="224730"/>
                  <a:pt x="1191369" y="224730"/>
                </a:cubicBezTo>
                <a:lnTo>
                  <a:pt x="1179426" y="204824"/>
                </a:lnTo>
                <a:lnTo>
                  <a:pt x="1179426" y="180937"/>
                </a:lnTo>
                <a:cubicBezTo>
                  <a:pt x="1179426" y="175629"/>
                  <a:pt x="1186061" y="170321"/>
                  <a:pt x="1199331" y="165013"/>
                </a:cubicBezTo>
                <a:cubicBezTo>
                  <a:pt x="1249760" y="165013"/>
                  <a:pt x="1274973" y="175629"/>
                  <a:pt x="1274973" y="196862"/>
                </a:cubicBezTo>
                <a:cubicBezTo>
                  <a:pt x="1285590" y="196862"/>
                  <a:pt x="1302841" y="240655"/>
                  <a:pt x="1326729" y="328240"/>
                </a:cubicBezTo>
                <a:cubicBezTo>
                  <a:pt x="1382465" y="352127"/>
                  <a:pt x="1410332" y="381322"/>
                  <a:pt x="1410332" y="415825"/>
                </a:cubicBezTo>
                <a:cubicBezTo>
                  <a:pt x="1418295" y="426442"/>
                  <a:pt x="1423603" y="431750"/>
                  <a:pt x="1426257" y="431750"/>
                </a:cubicBezTo>
                <a:cubicBezTo>
                  <a:pt x="1426257" y="421134"/>
                  <a:pt x="1434219" y="409190"/>
                  <a:pt x="1450144" y="395920"/>
                </a:cubicBezTo>
                <a:cubicBezTo>
                  <a:pt x="1466069" y="422461"/>
                  <a:pt x="1478012" y="435731"/>
                  <a:pt x="1485974" y="435731"/>
                </a:cubicBezTo>
                <a:cubicBezTo>
                  <a:pt x="1515170" y="435731"/>
                  <a:pt x="1586830" y="394593"/>
                  <a:pt x="1700956" y="312315"/>
                </a:cubicBezTo>
                <a:lnTo>
                  <a:pt x="1760674" y="312315"/>
                </a:lnTo>
                <a:cubicBezTo>
                  <a:pt x="1787215" y="312315"/>
                  <a:pt x="1815083" y="330894"/>
                  <a:pt x="1844278" y="368052"/>
                </a:cubicBezTo>
                <a:lnTo>
                  <a:pt x="1844278" y="379995"/>
                </a:lnTo>
                <a:cubicBezTo>
                  <a:pt x="1844278" y="387957"/>
                  <a:pt x="1808448" y="402555"/>
                  <a:pt x="1736787" y="423788"/>
                </a:cubicBezTo>
                <a:cubicBezTo>
                  <a:pt x="1665126" y="474216"/>
                  <a:pt x="1629296" y="527298"/>
                  <a:pt x="1629296" y="583034"/>
                </a:cubicBezTo>
                <a:cubicBezTo>
                  <a:pt x="1613371" y="620191"/>
                  <a:pt x="1589484" y="669292"/>
                  <a:pt x="1557635" y="730337"/>
                </a:cubicBezTo>
                <a:lnTo>
                  <a:pt x="1557635" y="778110"/>
                </a:lnTo>
                <a:lnTo>
                  <a:pt x="1609390" y="778110"/>
                </a:lnTo>
                <a:cubicBezTo>
                  <a:pt x="1681051" y="746261"/>
                  <a:pt x="1727498" y="730337"/>
                  <a:pt x="1748731" y="730337"/>
                </a:cubicBezTo>
                <a:lnTo>
                  <a:pt x="1768636" y="730337"/>
                </a:lnTo>
                <a:cubicBezTo>
                  <a:pt x="1840297" y="746261"/>
                  <a:pt x="1876127" y="762186"/>
                  <a:pt x="1876127" y="778110"/>
                </a:cubicBezTo>
                <a:cubicBezTo>
                  <a:pt x="1876791" y="778110"/>
                  <a:pt x="1877786" y="778857"/>
                  <a:pt x="1879113" y="780350"/>
                </a:cubicBezTo>
                <a:lnTo>
                  <a:pt x="1882973" y="785561"/>
                </a:lnTo>
                <a:lnTo>
                  <a:pt x="1882973" y="774129"/>
                </a:lnTo>
                <a:cubicBezTo>
                  <a:pt x="1882973" y="763513"/>
                  <a:pt x="1898898" y="756877"/>
                  <a:pt x="1930748" y="754223"/>
                </a:cubicBezTo>
                <a:cubicBezTo>
                  <a:pt x="1951980" y="727682"/>
                  <a:pt x="1967905" y="701141"/>
                  <a:pt x="1978521" y="674600"/>
                </a:cubicBezTo>
                <a:cubicBezTo>
                  <a:pt x="1975867" y="669292"/>
                  <a:pt x="1974540" y="662657"/>
                  <a:pt x="1974540" y="654695"/>
                </a:cubicBezTo>
                <a:cubicBezTo>
                  <a:pt x="1982502" y="638770"/>
                  <a:pt x="1989137" y="630808"/>
                  <a:pt x="1994446" y="630808"/>
                </a:cubicBezTo>
                <a:lnTo>
                  <a:pt x="2002408" y="634789"/>
                </a:lnTo>
                <a:cubicBezTo>
                  <a:pt x="2018332" y="608248"/>
                  <a:pt x="2039565" y="551185"/>
                  <a:pt x="2066106" y="463599"/>
                </a:cubicBezTo>
                <a:cubicBezTo>
                  <a:pt x="2074069" y="463599"/>
                  <a:pt x="2079377" y="446348"/>
                  <a:pt x="2082031" y="411844"/>
                </a:cubicBezTo>
                <a:lnTo>
                  <a:pt x="2050182" y="411844"/>
                </a:lnTo>
                <a:cubicBezTo>
                  <a:pt x="2036911" y="401228"/>
                  <a:pt x="2022314" y="383976"/>
                  <a:pt x="2006389" y="360089"/>
                </a:cubicBezTo>
                <a:lnTo>
                  <a:pt x="2006389" y="352127"/>
                </a:lnTo>
                <a:cubicBezTo>
                  <a:pt x="2006389" y="325586"/>
                  <a:pt x="2018332" y="308334"/>
                  <a:pt x="2042219" y="300372"/>
                </a:cubicBezTo>
                <a:cubicBezTo>
                  <a:pt x="2066106" y="300372"/>
                  <a:pt x="2084685" y="288429"/>
                  <a:pt x="2097956" y="264542"/>
                </a:cubicBezTo>
                <a:cubicBezTo>
                  <a:pt x="2132459" y="243309"/>
                  <a:pt x="2160327" y="219422"/>
                  <a:pt x="2181560" y="192881"/>
                </a:cubicBezTo>
                <a:lnTo>
                  <a:pt x="2189522" y="188900"/>
                </a:lnTo>
                <a:cubicBezTo>
                  <a:pt x="2239950" y="188900"/>
                  <a:pt x="2265164" y="210133"/>
                  <a:pt x="2265164" y="252598"/>
                </a:cubicBezTo>
                <a:cubicBezTo>
                  <a:pt x="2259856" y="281793"/>
                  <a:pt x="2243931" y="308334"/>
                  <a:pt x="2217390" y="332221"/>
                </a:cubicBezTo>
                <a:cubicBezTo>
                  <a:pt x="2217390" y="337529"/>
                  <a:pt x="2205447" y="354781"/>
                  <a:pt x="2181560" y="383976"/>
                </a:cubicBezTo>
                <a:cubicBezTo>
                  <a:pt x="2181560" y="394593"/>
                  <a:pt x="2164308" y="413171"/>
                  <a:pt x="2129804" y="439712"/>
                </a:cubicBezTo>
                <a:cubicBezTo>
                  <a:pt x="2119188" y="450329"/>
                  <a:pt x="2104591" y="482178"/>
                  <a:pt x="2086012" y="535260"/>
                </a:cubicBezTo>
                <a:cubicBezTo>
                  <a:pt x="2064779" y="583034"/>
                  <a:pt x="2054163" y="609575"/>
                  <a:pt x="2054163" y="614883"/>
                </a:cubicBezTo>
                <a:lnTo>
                  <a:pt x="2054163" y="618864"/>
                </a:lnTo>
                <a:lnTo>
                  <a:pt x="2058144" y="618864"/>
                </a:lnTo>
                <a:lnTo>
                  <a:pt x="2169616" y="527298"/>
                </a:lnTo>
                <a:cubicBezTo>
                  <a:pt x="2182887" y="521989"/>
                  <a:pt x="2196158" y="519335"/>
                  <a:pt x="2209427" y="519335"/>
                </a:cubicBezTo>
                <a:cubicBezTo>
                  <a:pt x="2225352" y="527298"/>
                  <a:pt x="2235969" y="531279"/>
                  <a:pt x="2241277" y="531279"/>
                </a:cubicBezTo>
                <a:cubicBezTo>
                  <a:pt x="2241277" y="523317"/>
                  <a:pt x="2243931" y="519335"/>
                  <a:pt x="2249239" y="519335"/>
                </a:cubicBezTo>
                <a:cubicBezTo>
                  <a:pt x="2259856" y="537914"/>
                  <a:pt x="2271799" y="547203"/>
                  <a:pt x="2285069" y="547203"/>
                </a:cubicBezTo>
                <a:cubicBezTo>
                  <a:pt x="2306302" y="547203"/>
                  <a:pt x="2340806" y="524644"/>
                  <a:pt x="2388579" y="479524"/>
                </a:cubicBezTo>
                <a:lnTo>
                  <a:pt x="2388579" y="475543"/>
                </a:lnTo>
                <a:cubicBezTo>
                  <a:pt x="2380617" y="475543"/>
                  <a:pt x="2376636" y="471562"/>
                  <a:pt x="2376636" y="463599"/>
                </a:cubicBezTo>
                <a:lnTo>
                  <a:pt x="2376636" y="455637"/>
                </a:lnTo>
                <a:cubicBezTo>
                  <a:pt x="2387252" y="439712"/>
                  <a:pt x="2392560" y="425115"/>
                  <a:pt x="2392560" y="411844"/>
                </a:cubicBezTo>
                <a:cubicBezTo>
                  <a:pt x="2363365" y="419807"/>
                  <a:pt x="2344787" y="423788"/>
                  <a:pt x="2336824" y="423788"/>
                </a:cubicBezTo>
                <a:cubicBezTo>
                  <a:pt x="2320900" y="423788"/>
                  <a:pt x="2306302" y="411844"/>
                  <a:pt x="2293032" y="387957"/>
                </a:cubicBezTo>
                <a:lnTo>
                  <a:pt x="2293032" y="383976"/>
                </a:lnTo>
                <a:cubicBezTo>
                  <a:pt x="2293032" y="376014"/>
                  <a:pt x="2295686" y="372033"/>
                  <a:pt x="2300994" y="372033"/>
                </a:cubicBezTo>
                <a:lnTo>
                  <a:pt x="2328862" y="372033"/>
                </a:lnTo>
                <a:cubicBezTo>
                  <a:pt x="2347441" y="372033"/>
                  <a:pt x="2377963" y="346819"/>
                  <a:pt x="2420429" y="296391"/>
                </a:cubicBezTo>
                <a:cubicBezTo>
                  <a:pt x="2431045" y="296391"/>
                  <a:pt x="2442989" y="279139"/>
                  <a:pt x="2456259" y="244636"/>
                </a:cubicBezTo>
                <a:cubicBezTo>
                  <a:pt x="2453605" y="234019"/>
                  <a:pt x="2450951" y="228711"/>
                  <a:pt x="2448297" y="228711"/>
                </a:cubicBezTo>
                <a:cubicBezTo>
                  <a:pt x="2408485" y="255252"/>
                  <a:pt x="2375309" y="268523"/>
                  <a:pt x="2348768" y="268523"/>
                </a:cubicBezTo>
                <a:cubicBezTo>
                  <a:pt x="2327535" y="260560"/>
                  <a:pt x="2316919" y="253925"/>
                  <a:pt x="2316919" y="248617"/>
                </a:cubicBezTo>
                <a:cubicBezTo>
                  <a:pt x="2316919" y="240655"/>
                  <a:pt x="2339479" y="227384"/>
                  <a:pt x="2384598" y="208805"/>
                </a:cubicBezTo>
                <a:cubicBezTo>
                  <a:pt x="2419102" y="174302"/>
                  <a:pt x="2444315" y="157051"/>
                  <a:pt x="2460240" y="157051"/>
                </a:cubicBezTo>
                <a:close/>
                <a:moveTo>
                  <a:pt x="709612" y="104775"/>
                </a:moveTo>
                <a:cubicBezTo>
                  <a:pt x="779462" y="120650"/>
                  <a:pt x="814387" y="169862"/>
                  <a:pt x="814387" y="252412"/>
                </a:cubicBezTo>
                <a:lnTo>
                  <a:pt x="814387" y="309562"/>
                </a:lnTo>
                <a:cubicBezTo>
                  <a:pt x="827087" y="309562"/>
                  <a:pt x="841375" y="301625"/>
                  <a:pt x="857250" y="285750"/>
                </a:cubicBezTo>
                <a:lnTo>
                  <a:pt x="881063" y="285750"/>
                </a:lnTo>
                <a:cubicBezTo>
                  <a:pt x="919163" y="285750"/>
                  <a:pt x="949325" y="307975"/>
                  <a:pt x="971550" y="352425"/>
                </a:cubicBezTo>
                <a:cubicBezTo>
                  <a:pt x="971550" y="396875"/>
                  <a:pt x="936625" y="433387"/>
                  <a:pt x="866775" y="461962"/>
                </a:cubicBezTo>
                <a:cubicBezTo>
                  <a:pt x="866775" y="474662"/>
                  <a:pt x="862013" y="481012"/>
                  <a:pt x="852488" y="481012"/>
                </a:cubicBezTo>
                <a:lnTo>
                  <a:pt x="842963" y="481012"/>
                </a:lnTo>
                <a:lnTo>
                  <a:pt x="842963" y="476250"/>
                </a:lnTo>
                <a:lnTo>
                  <a:pt x="852488" y="447675"/>
                </a:lnTo>
                <a:lnTo>
                  <a:pt x="833438" y="447675"/>
                </a:lnTo>
                <a:cubicBezTo>
                  <a:pt x="798512" y="466725"/>
                  <a:pt x="781050" y="512762"/>
                  <a:pt x="781050" y="585787"/>
                </a:cubicBezTo>
                <a:lnTo>
                  <a:pt x="781050" y="681037"/>
                </a:lnTo>
                <a:lnTo>
                  <a:pt x="776287" y="681037"/>
                </a:lnTo>
                <a:cubicBezTo>
                  <a:pt x="779462" y="693737"/>
                  <a:pt x="782637" y="700087"/>
                  <a:pt x="785812" y="700087"/>
                </a:cubicBezTo>
                <a:lnTo>
                  <a:pt x="904875" y="681037"/>
                </a:lnTo>
                <a:cubicBezTo>
                  <a:pt x="990600" y="700087"/>
                  <a:pt x="1033462" y="736600"/>
                  <a:pt x="1033462" y="790575"/>
                </a:cubicBezTo>
                <a:cubicBezTo>
                  <a:pt x="1033462" y="841375"/>
                  <a:pt x="992187" y="866775"/>
                  <a:pt x="909637" y="866775"/>
                </a:cubicBezTo>
                <a:cubicBezTo>
                  <a:pt x="868363" y="889000"/>
                  <a:pt x="838200" y="912812"/>
                  <a:pt x="819150" y="938212"/>
                </a:cubicBezTo>
                <a:lnTo>
                  <a:pt x="814387" y="938212"/>
                </a:lnTo>
                <a:lnTo>
                  <a:pt x="814387" y="923925"/>
                </a:lnTo>
                <a:cubicBezTo>
                  <a:pt x="858838" y="860425"/>
                  <a:pt x="881063" y="815975"/>
                  <a:pt x="881063" y="790575"/>
                </a:cubicBezTo>
                <a:lnTo>
                  <a:pt x="857250" y="790575"/>
                </a:lnTo>
                <a:cubicBezTo>
                  <a:pt x="825500" y="790575"/>
                  <a:pt x="760413" y="815975"/>
                  <a:pt x="661987" y="866775"/>
                </a:cubicBezTo>
                <a:cubicBezTo>
                  <a:pt x="649287" y="873125"/>
                  <a:pt x="615950" y="879475"/>
                  <a:pt x="561975" y="885825"/>
                </a:cubicBezTo>
                <a:cubicBezTo>
                  <a:pt x="527050" y="879475"/>
                  <a:pt x="493713" y="857250"/>
                  <a:pt x="461962" y="819150"/>
                </a:cubicBezTo>
                <a:lnTo>
                  <a:pt x="452437" y="800100"/>
                </a:lnTo>
                <a:lnTo>
                  <a:pt x="452437" y="790575"/>
                </a:lnTo>
                <a:cubicBezTo>
                  <a:pt x="452437" y="765175"/>
                  <a:pt x="457200" y="752475"/>
                  <a:pt x="466725" y="752475"/>
                </a:cubicBezTo>
                <a:cubicBezTo>
                  <a:pt x="473075" y="765175"/>
                  <a:pt x="490537" y="781050"/>
                  <a:pt x="519113" y="800100"/>
                </a:cubicBezTo>
                <a:lnTo>
                  <a:pt x="552450" y="800100"/>
                </a:lnTo>
                <a:cubicBezTo>
                  <a:pt x="574675" y="800100"/>
                  <a:pt x="630238" y="773112"/>
                  <a:pt x="719138" y="719137"/>
                </a:cubicBezTo>
                <a:lnTo>
                  <a:pt x="719138" y="714375"/>
                </a:lnTo>
                <a:cubicBezTo>
                  <a:pt x="712788" y="714375"/>
                  <a:pt x="692150" y="687387"/>
                  <a:pt x="657225" y="633412"/>
                </a:cubicBezTo>
                <a:cubicBezTo>
                  <a:pt x="647700" y="630237"/>
                  <a:pt x="642938" y="617537"/>
                  <a:pt x="642938" y="595312"/>
                </a:cubicBezTo>
                <a:cubicBezTo>
                  <a:pt x="661987" y="595312"/>
                  <a:pt x="682625" y="476250"/>
                  <a:pt x="704850" y="238125"/>
                </a:cubicBezTo>
                <a:cubicBezTo>
                  <a:pt x="698500" y="184150"/>
                  <a:pt x="692150" y="157162"/>
                  <a:pt x="685800" y="157162"/>
                </a:cubicBezTo>
                <a:lnTo>
                  <a:pt x="638175" y="166687"/>
                </a:lnTo>
                <a:lnTo>
                  <a:pt x="638175" y="152400"/>
                </a:lnTo>
                <a:cubicBezTo>
                  <a:pt x="638175" y="133350"/>
                  <a:pt x="661987" y="117475"/>
                  <a:pt x="709612" y="104775"/>
                </a:cubicBezTo>
                <a:close/>
                <a:moveTo>
                  <a:pt x="6596062" y="100012"/>
                </a:moveTo>
                <a:lnTo>
                  <a:pt x="6610349" y="100012"/>
                </a:lnTo>
                <a:cubicBezTo>
                  <a:pt x="6670675" y="131762"/>
                  <a:pt x="6700837" y="179387"/>
                  <a:pt x="6700837" y="242887"/>
                </a:cubicBezTo>
                <a:cubicBezTo>
                  <a:pt x="6675437" y="334962"/>
                  <a:pt x="6643687" y="381000"/>
                  <a:pt x="6605587" y="381000"/>
                </a:cubicBezTo>
                <a:cubicBezTo>
                  <a:pt x="6589713" y="384175"/>
                  <a:pt x="6580187" y="385762"/>
                  <a:pt x="6577012" y="385762"/>
                </a:cubicBezTo>
                <a:lnTo>
                  <a:pt x="6577012" y="395287"/>
                </a:lnTo>
                <a:lnTo>
                  <a:pt x="6567487" y="442912"/>
                </a:lnTo>
                <a:lnTo>
                  <a:pt x="6567487" y="447675"/>
                </a:lnTo>
                <a:cubicBezTo>
                  <a:pt x="6618287" y="485775"/>
                  <a:pt x="6643687" y="515937"/>
                  <a:pt x="6643687" y="538162"/>
                </a:cubicBezTo>
                <a:cubicBezTo>
                  <a:pt x="6646863" y="576262"/>
                  <a:pt x="6648449" y="595312"/>
                  <a:pt x="6648449" y="595312"/>
                </a:cubicBezTo>
                <a:lnTo>
                  <a:pt x="6643687" y="661987"/>
                </a:lnTo>
                <a:cubicBezTo>
                  <a:pt x="6630987" y="687387"/>
                  <a:pt x="6624637" y="723900"/>
                  <a:pt x="6624637" y="771525"/>
                </a:cubicBezTo>
                <a:lnTo>
                  <a:pt x="6624637" y="776287"/>
                </a:lnTo>
                <a:lnTo>
                  <a:pt x="6572249" y="795337"/>
                </a:lnTo>
                <a:cubicBezTo>
                  <a:pt x="6521449" y="766762"/>
                  <a:pt x="6496049" y="733425"/>
                  <a:pt x="6496049" y="695325"/>
                </a:cubicBezTo>
                <a:lnTo>
                  <a:pt x="6496049" y="685800"/>
                </a:lnTo>
                <a:cubicBezTo>
                  <a:pt x="6515099" y="647700"/>
                  <a:pt x="6524625" y="612775"/>
                  <a:pt x="6524625" y="581025"/>
                </a:cubicBezTo>
                <a:lnTo>
                  <a:pt x="6524625" y="547687"/>
                </a:lnTo>
                <a:cubicBezTo>
                  <a:pt x="6524625" y="541337"/>
                  <a:pt x="6521449" y="538162"/>
                  <a:pt x="6515099" y="538162"/>
                </a:cubicBezTo>
                <a:lnTo>
                  <a:pt x="6505575" y="538162"/>
                </a:lnTo>
                <a:lnTo>
                  <a:pt x="6429375" y="614362"/>
                </a:lnTo>
                <a:lnTo>
                  <a:pt x="6424612" y="614362"/>
                </a:lnTo>
                <a:lnTo>
                  <a:pt x="6357937" y="576262"/>
                </a:lnTo>
                <a:cubicBezTo>
                  <a:pt x="6332538" y="538162"/>
                  <a:pt x="6319837" y="519112"/>
                  <a:pt x="6319837" y="519112"/>
                </a:cubicBezTo>
                <a:cubicBezTo>
                  <a:pt x="6319837" y="471487"/>
                  <a:pt x="6362700" y="419100"/>
                  <a:pt x="6448425" y="361950"/>
                </a:cubicBezTo>
                <a:cubicBezTo>
                  <a:pt x="6489700" y="320675"/>
                  <a:pt x="6534149" y="244475"/>
                  <a:pt x="6581775" y="133350"/>
                </a:cubicBezTo>
                <a:cubicBezTo>
                  <a:pt x="6578599" y="127000"/>
                  <a:pt x="6577012" y="120650"/>
                  <a:pt x="6577012" y="114300"/>
                </a:cubicBezTo>
                <a:cubicBezTo>
                  <a:pt x="6577012" y="111125"/>
                  <a:pt x="6583362" y="106362"/>
                  <a:pt x="6596062" y="100012"/>
                </a:cubicBezTo>
                <a:close/>
                <a:moveTo>
                  <a:pt x="7962899" y="9525"/>
                </a:moveTo>
                <a:lnTo>
                  <a:pt x="7986712" y="9525"/>
                </a:lnTo>
                <a:cubicBezTo>
                  <a:pt x="8015287" y="9525"/>
                  <a:pt x="8035925" y="28575"/>
                  <a:pt x="8048624" y="66675"/>
                </a:cubicBezTo>
                <a:lnTo>
                  <a:pt x="8058149" y="180975"/>
                </a:lnTo>
                <a:cubicBezTo>
                  <a:pt x="8064500" y="168275"/>
                  <a:pt x="8086724" y="161925"/>
                  <a:pt x="8124824" y="161925"/>
                </a:cubicBezTo>
                <a:cubicBezTo>
                  <a:pt x="8162924" y="161925"/>
                  <a:pt x="8191499" y="180975"/>
                  <a:pt x="8210549" y="219075"/>
                </a:cubicBezTo>
                <a:lnTo>
                  <a:pt x="8210549" y="247650"/>
                </a:lnTo>
                <a:cubicBezTo>
                  <a:pt x="8204199" y="247650"/>
                  <a:pt x="8154987" y="261937"/>
                  <a:pt x="8062912" y="290512"/>
                </a:cubicBezTo>
                <a:lnTo>
                  <a:pt x="8039099" y="290512"/>
                </a:lnTo>
                <a:cubicBezTo>
                  <a:pt x="8039099" y="300037"/>
                  <a:pt x="8027987" y="311150"/>
                  <a:pt x="8005762" y="323850"/>
                </a:cubicBezTo>
                <a:cubicBezTo>
                  <a:pt x="8008937" y="330200"/>
                  <a:pt x="8010524" y="334962"/>
                  <a:pt x="8010524" y="338137"/>
                </a:cubicBezTo>
                <a:cubicBezTo>
                  <a:pt x="7994649" y="369887"/>
                  <a:pt x="7986712" y="392112"/>
                  <a:pt x="7986712" y="404812"/>
                </a:cubicBezTo>
                <a:lnTo>
                  <a:pt x="7986712" y="442912"/>
                </a:lnTo>
                <a:lnTo>
                  <a:pt x="7991474" y="442912"/>
                </a:lnTo>
                <a:cubicBezTo>
                  <a:pt x="8026400" y="423862"/>
                  <a:pt x="8054975" y="398462"/>
                  <a:pt x="8077199" y="366712"/>
                </a:cubicBezTo>
                <a:cubicBezTo>
                  <a:pt x="8089899" y="366712"/>
                  <a:pt x="8105774" y="363537"/>
                  <a:pt x="8124824" y="357187"/>
                </a:cubicBezTo>
                <a:cubicBezTo>
                  <a:pt x="8169275" y="357187"/>
                  <a:pt x="8202612" y="381000"/>
                  <a:pt x="8224837" y="428625"/>
                </a:cubicBezTo>
                <a:lnTo>
                  <a:pt x="8239124" y="476250"/>
                </a:lnTo>
                <a:cubicBezTo>
                  <a:pt x="8232774" y="561975"/>
                  <a:pt x="8224043" y="632618"/>
                  <a:pt x="8212931" y="688181"/>
                </a:cubicBezTo>
                <a:cubicBezTo>
                  <a:pt x="8201818" y="743743"/>
                  <a:pt x="8196262" y="793750"/>
                  <a:pt x="8196262" y="838200"/>
                </a:cubicBezTo>
                <a:cubicBezTo>
                  <a:pt x="8196262" y="869950"/>
                  <a:pt x="8212137" y="885825"/>
                  <a:pt x="8243887" y="885825"/>
                </a:cubicBezTo>
                <a:cubicBezTo>
                  <a:pt x="8266112" y="882650"/>
                  <a:pt x="8283575" y="881062"/>
                  <a:pt x="8296274" y="881062"/>
                </a:cubicBezTo>
                <a:cubicBezTo>
                  <a:pt x="8340725" y="881062"/>
                  <a:pt x="8369300" y="912812"/>
                  <a:pt x="8381999" y="976312"/>
                </a:cubicBezTo>
                <a:cubicBezTo>
                  <a:pt x="8356599" y="1004887"/>
                  <a:pt x="8342312" y="1019175"/>
                  <a:pt x="8339137" y="1019175"/>
                </a:cubicBezTo>
                <a:lnTo>
                  <a:pt x="8305799" y="1019175"/>
                </a:lnTo>
                <a:cubicBezTo>
                  <a:pt x="8280399" y="1019175"/>
                  <a:pt x="8267699" y="1016000"/>
                  <a:pt x="8267699" y="1009650"/>
                </a:cubicBezTo>
                <a:lnTo>
                  <a:pt x="8210549" y="1033462"/>
                </a:lnTo>
                <a:cubicBezTo>
                  <a:pt x="8210549" y="1030287"/>
                  <a:pt x="8208962" y="1028700"/>
                  <a:pt x="8205787" y="1028700"/>
                </a:cubicBezTo>
                <a:cubicBezTo>
                  <a:pt x="8205787" y="1031875"/>
                  <a:pt x="8191499" y="1038225"/>
                  <a:pt x="8162924" y="1047750"/>
                </a:cubicBezTo>
                <a:lnTo>
                  <a:pt x="8162924" y="1042987"/>
                </a:lnTo>
                <a:cubicBezTo>
                  <a:pt x="8162924" y="1039812"/>
                  <a:pt x="8185149" y="1020762"/>
                  <a:pt x="8229599" y="985837"/>
                </a:cubicBezTo>
                <a:lnTo>
                  <a:pt x="8229599" y="976312"/>
                </a:lnTo>
                <a:cubicBezTo>
                  <a:pt x="8210549" y="976312"/>
                  <a:pt x="8201024" y="974725"/>
                  <a:pt x="8201024" y="971550"/>
                </a:cubicBezTo>
                <a:lnTo>
                  <a:pt x="8158162" y="1004887"/>
                </a:lnTo>
                <a:lnTo>
                  <a:pt x="8124824" y="1004887"/>
                </a:lnTo>
                <a:lnTo>
                  <a:pt x="8077199" y="971550"/>
                </a:lnTo>
                <a:cubicBezTo>
                  <a:pt x="8054975" y="971550"/>
                  <a:pt x="7983537" y="992187"/>
                  <a:pt x="7862887" y="1033462"/>
                </a:cubicBezTo>
                <a:cubicBezTo>
                  <a:pt x="7834312" y="1049337"/>
                  <a:pt x="7810499" y="1057275"/>
                  <a:pt x="7791449" y="1057275"/>
                </a:cubicBezTo>
                <a:cubicBezTo>
                  <a:pt x="7750175" y="1057275"/>
                  <a:pt x="7715249" y="1038225"/>
                  <a:pt x="7686674" y="1000125"/>
                </a:cubicBezTo>
                <a:lnTo>
                  <a:pt x="7686674" y="971550"/>
                </a:lnTo>
                <a:lnTo>
                  <a:pt x="7696199" y="957262"/>
                </a:lnTo>
                <a:lnTo>
                  <a:pt x="7724774" y="962025"/>
                </a:lnTo>
                <a:lnTo>
                  <a:pt x="7772399" y="962025"/>
                </a:lnTo>
                <a:cubicBezTo>
                  <a:pt x="7781924" y="962025"/>
                  <a:pt x="7818437" y="952500"/>
                  <a:pt x="7881937" y="933450"/>
                </a:cubicBezTo>
                <a:lnTo>
                  <a:pt x="7881937" y="928687"/>
                </a:lnTo>
                <a:cubicBezTo>
                  <a:pt x="7859712" y="906462"/>
                  <a:pt x="7850187" y="846137"/>
                  <a:pt x="7853362" y="747712"/>
                </a:cubicBezTo>
                <a:cubicBezTo>
                  <a:pt x="7862887" y="646112"/>
                  <a:pt x="7885112" y="536575"/>
                  <a:pt x="7920037" y="419100"/>
                </a:cubicBezTo>
                <a:cubicBezTo>
                  <a:pt x="7920037" y="409575"/>
                  <a:pt x="7926387" y="373062"/>
                  <a:pt x="7939087" y="309562"/>
                </a:cubicBezTo>
                <a:cubicBezTo>
                  <a:pt x="7935912" y="309562"/>
                  <a:pt x="7934324" y="307975"/>
                  <a:pt x="7934324" y="304800"/>
                </a:cubicBezTo>
                <a:lnTo>
                  <a:pt x="7820024" y="333375"/>
                </a:lnTo>
                <a:lnTo>
                  <a:pt x="7815262" y="323850"/>
                </a:lnTo>
                <a:cubicBezTo>
                  <a:pt x="7913687" y="263525"/>
                  <a:pt x="7962899" y="225425"/>
                  <a:pt x="7962899" y="209550"/>
                </a:cubicBezTo>
                <a:lnTo>
                  <a:pt x="7981949" y="76200"/>
                </a:lnTo>
                <a:cubicBezTo>
                  <a:pt x="7981949" y="66675"/>
                  <a:pt x="7972424" y="52387"/>
                  <a:pt x="7953374" y="33337"/>
                </a:cubicBezTo>
                <a:lnTo>
                  <a:pt x="7953374" y="19050"/>
                </a:lnTo>
                <a:cubicBezTo>
                  <a:pt x="7953374" y="12700"/>
                  <a:pt x="7956549" y="9525"/>
                  <a:pt x="7962899" y="9525"/>
                </a:cubicBezTo>
                <a:close/>
                <a:moveTo>
                  <a:pt x="3248025" y="4762"/>
                </a:moveTo>
                <a:cubicBezTo>
                  <a:pt x="3311525" y="17462"/>
                  <a:pt x="3362325" y="57150"/>
                  <a:pt x="3400425" y="123825"/>
                </a:cubicBezTo>
                <a:cubicBezTo>
                  <a:pt x="3438525" y="139700"/>
                  <a:pt x="3462337" y="153987"/>
                  <a:pt x="3471862" y="166687"/>
                </a:cubicBezTo>
                <a:cubicBezTo>
                  <a:pt x="3471862" y="192087"/>
                  <a:pt x="3433762" y="215900"/>
                  <a:pt x="3357562" y="238125"/>
                </a:cubicBezTo>
                <a:cubicBezTo>
                  <a:pt x="3313112" y="273050"/>
                  <a:pt x="3290887" y="296862"/>
                  <a:pt x="3290887" y="309562"/>
                </a:cubicBezTo>
                <a:lnTo>
                  <a:pt x="3376612" y="333375"/>
                </a:lnTo>
                <a:lnTo>
                  <a:pt x="3467100" y="304800"/>
                </a:lnTo>
                <a:lnTo>
                  <a:pt x="3471862" y="304800"/>
                </a:lnTo>
                <a:cubicBezTo>
                  <a:pt x="3513137" y="317500"/>
                  <a:pt x="3535362" y="330200"/>
                  <a:pt x="3538537" y="342900"/>
                </a:cubicBezTo>
                <a:lnTo>
                  <a:pt x="3538537" y="366712"/>
                </a:lnTo>
                <a:cubicBezTo>
                  <a:pt x="3538537" y="385762"/>
                  <a:pt x="3490912" y="434975"/>
                  <a:pt x="3395662" y="514350"/>
                </a:cubicBezTo>
                <a:cubicBezTo>
                  <a:pt x="3392487" y="520700"/>
                  <a:pt x="3390900" y="528637"/>
                  <a:pt x="3390900" y="538162"/>
                </a:cubicBezTo>
                <a:cubicBezTo>
                  <a:pt x="3441700" y="544512"/>
                  <a:pt x="3467100" y="560387"/>
                  <a:pt x="3467100" y="585787"/>
                </a:cubicBezTo>
                <a:cubicBezTo>
                  <a:pt x="3467100" y="623887"/>
                  <a:pt x="3440112" y="704850"/>
                  <a:pt x="3386137" y="828675"/>
                </a:cubicBezTo>
                <a:cubicBezTo>
                  <a:pt x="3405187" y="841375"/>
                  <a:pt x="3433762" y="850900"/>
                  <a:pt x="3471862" y="857250"/>
                </a:cubicBezTo>
                <a:cubicBezTo>
                  <a:pt x="3529012" y="889000"/>
                  <a:pt x="3582987" y="904875"/>
                  <a:pt x="3633787" y="904875"/>
                </a:cubicBezTo>
                <a:cubicBezTo>
                  <a:pt x="3681412" y="898525"/>
                  <a:pt x="3722687" y="895350"/>
                  <a:pt x="3757612" y="895350"/>
                </a:cubicBezTo>
                <a:cubicBezTo>
                  <a:pt x="3798887" y="895350"/>
                  <a:pt x="3827462" y="906462"/>
                  <a:pt x="3843337" y="928687"/>
                </a:cubicBezTo>
                <a:lnTo>
                  <a:pt x="3843337" y="938212"/>
                </a:lnTo>
                <a:cubicBezTo>
                  <a:pt x="3843337" y="989012"/>
                  <a:pt x="3779837" y="1030287"/>
                  <a:pt x="3652837" y="1062037"/>
                </a:cubicBezTo>
                <a:lnTo>
                  <a:pt x="3595687" y="1066800"/>
                </a:lnTo>
                <a:lnTo>
                  <a:pt x="3538537" y="1047750"/>
                </a:lnTo>
                <a:cubicBezTo>
                  <a:pt x="3462337" y="1009650"/>
                  <a:pt x="3400425" y="974725"/>
                  <a:pt x="3352800" y="942975"/>
                </a:cubicBezTo>
                <a:cubicBezTo>
                  <a:pt x="3327400" y="933450"/>
                  <a:pt x="3311525" y="928687"/>
                  <a:pt x="3305175" y="928687"/>
                </a:cubicBezTo>
                <a:lnTo>
                  <a:pt x="3190875" y="1004887"/>
                </a:lnTo>
                <a:cubicBezTo>
                  <a:pt x="3184525" y="1001712"/>
                  <a:pt x="3179762" y="1000125"/>
                  <a:pt x="3176587" y="1000125"/>
                </a:cubicBezTo>
                <a:cubicBezTo>
                  <a:pt x="3173412" y="1016000"/>
                  <a:pt x="3143250" y="1025525"/>
                  <a:pt x="3086100" y="1028700"/>
                </a:cubicBezTo>
                <a:cubicBezTo>
                  <a:pt x="3019425" y="1016000"/>
                  <a:pt x="2984500" y="1001712"/>
                  <a:pt x="2981325" y="985837"/>
                </a:cubicBezTo>
                <a:cubicBezTo>
                  <a:pt x="2971800" y="979487"/>
                  <a:pt x="2958306" y="968375"/>
                  <a:pt x="2940843" y="952500"/>
                </a:cubicBezTo>
                <a:cubicBezTo>
                  <a:pt x="2923381" y="936625"/>
                  <a:pt x="2917825" y="922337"/>
                  <a:pt x="2924175" y="909637"/>
                </a:cubicBezTo>
                <a:cubicBezTo>
                  <a:pt x="2924175" y="922337"/>
                  <a:pt x="2976562" y="939800"/>
                  <a:pt x="3081337" y="962025"/>
                </a:cubicBezTo>
                <a:lnTo>
                  <a:pt x="3086100" y="962025"/>
                </a:lnTo>
                <a:cubicBezTo>
                  <a:pt x="3117850" y="962025"/>
                  <a:pt x="3155950" y="935037"/>
                  <a:pt x="3200400" y="881062"/>
                </a:cubicBezTo>
                <a:lnTo>
                  <a:pt x="3205162" y="871537"/>
                </a:lnTo>
                <a:cubicBezTo>
                  <a:pt x="3157537" y="830262"/>
                  <a:pt x="3121025" y="809625"/>
                  <a:pt x="3095625" y="809625"/>
                </a:cubicBezTo>
                <a:cubicBezTo>
                  <a:pt x="3082925" y="812800"/>
                  <a:pt x="3076575" y="814387"/>
                  <a:pt x="3076575" y="814387"/>
                </a:cubicBezTo>
                <a:cubicBezTo>
                  <a:pt x="3070225" y="814387"/>
                  <a:pt x="3051175" y="804862"/>
                  <a:pt x="3019425" y="785812"/>
                </a:cubicBezTo>
                <a:cubicBezTo>
                  <a:pt x="2987675" y="792162"/>
                  <a:pt x="2965450" y="795337"/>
                  <a:pt x="2952750" y="795337"/>
                </a:cubicBezTo>
                <a:lnTo>
                  <a:pt x="2947987" y="785812"/>
                </a:lnTo>
                <a:lnTo>
                  <a:pt x="3076575" y="681037"/>
                </a:lnTo>
                <a:cubicBezTo>
                  <a:pt x="3095625" y="681037"/>
                  <a:pt x="3124200" y="663575"/>
                  <a:pt x="3162300" y="628650"/>
                </a:cubicBezTo>
                <a:lnTo>
                  <a:pt x="3162300" y="623887"/>
                </a:lnTo>
                <a:lnTo>
                  <a:pt x="3109912" y="623887"/>
                </a:lnTo>
                <a:cubicBezTo>
                  <a:pt x="3087687" y="611187"/>
                  <a:pt x="3076575" y="590550"/>
                  <a:pt x="3076575" y="561975"/>
                </a:cubicBezTo>
                <a:lnTo>
                  <a:pt x="3071812" y="561975"/>
                </a:lnTo>
                <a:cubicBezTo>
                  <a:pt x="3017837" y="638175"/>
                  <a:pt x="2982912" y="679450"/>
                  <a:pt x="2967037" y="685800"/>
                </a:cubicBezTo>
                <a:cubicBezTo>
                  <a:pt x="2947987" y="688975"/>
                  <a:pt x="2932112" y="690562"/>
                  <a:pt x="2919412" y="690562"/>
                </a:cubicBezTo>
                <a:cubicBezTo>
                  <a:pt x="2909887" y="687387"/>
                  <a:pt x="2895600" y="669925"/>
                  <a:pt x="2876550" y="638175"/>
                </a:cubicBezTo>
                <a:cubicBezTo>
                  <a:pt x="2876550" y="587375"/>
                  <a:pt x="2889250" y="546100"/>
                  <a:pt x="2914650" y="514350"/>
                </a:cubicBezTo>
                <a:cubicBezTo>
                  <a:pt x="2921000" y="514350"/>
                  <a:pt x="2930525" y="539750"/>
                  <a:pt x="2943225" y="590550"/>
                </a:cubicBezTo>
                <a:lnTo>
                  <a:pt x="2952750" y="595312"/>
                </a:lnTo>
                <a:lnTo>
                  <a:pt x="2957512" y="595312"/>
                </a:lnTo>
                <a:cubicBezTo>
                  <a:pt x="3055937" y="544512"/>
                  <a:pt x="3105150" y="498475"/>
                  <a:pt x="3105150" y="457200"/>
                </a:cubicBezTo>
                <a:lnTo>
                  <a:pt x="3119437" y="381000"/>
                </a:lnTo>
                <a:lnTo>
                  <a:pt x="3109912" y="376237"/>
                </a:lnTo>
                <a:lnTo>
                  <a:pt x="3076575" y="381000"/>
                </a:lnTo>
                <a:cubicBezTo>
                  <a:pt x="3022600" y="361950"/>
                  <a:pt x="2995612" y="322262"/>
                  <a:pt x="2995612" y="261937"/>
                </a:cubicBezTo>
                <a:lnTo>
                  <a:pt x="3019425" y="233362"/>
                </a:lnTo>
                <a:cubicBezTo>
                  <a:pt x="3022600" y="233362"/>
                  <a:pt x="3040062" y="247650"/>
                  <a:pt x="3071812" y="276225"/>
                </a:cubicBezTo>
                <a:cubicBezTo>
                  <a:pt x="3116262" y="276225"/>
                  <a:pt x="3181350" y="236537"/>
                  <a:pt x="3267075" y="157162"/>
                </a:cubicBezTo>
                <a:cubicBezTo>
                  <a:pt x="3270250" y="153987"/>
                  <a:pt x="3271837" y="147637"/>
                  <a:pt x="3271837" y="138112"/>
                </a:cubicBezTo>
                <a:lnTo>
                  <a:pt x="3271837" y="128587"/>
                </a:lnTo>
                <a:lnTo>
                  <a:pt x="3233737" y="123825"/>
                </a:lnTo>
                <a:cubicBezTo>
                  <a:pt x="3221037" y="123825"/>
                  <a:pt x="3189287" y="133350"/>
                  <a:pt x="3138487" y="152400"/>
                </a:cubicBezTo>
                <a:lnTo>
                  <a:pt x="3138487" y="147637"/>
                </a:lnTo>
                <a:cubicBezTo>
                  <a:pt x="3138487" y="144462"/>
                  <a:pt x="3160712" y="123825"/>
                  <a:pt x="3205162" y="85725"/>
                </a:cubicBezTo>
                <a:lnTo>
                  <a:pt x="3205162" y="66675"/>
                </a:lnTo>
                <a:cubicBezTo>
                  <a:pt x="3192462" y="66675"/>
                  <a:pt x="3182937" y="60325"/>
                  <a:pt x="3176587" y="47625"/>
                </a:cubicBezTo>
                <a:cubicBezTo>
                  <a:pt x="3176587" y="19050"/>
                  <a:pt x="3200400" y="4762"/>
                  <a:pt x="3248025" y="4762"/>
                </a:cubicBezTo>
                <a:close/>
                <a:moveTo>
                  <a:pt x="6924675" y="0"/>
                </a:moveTo>
                <a:lnTo>
                  <a:pt x="6943725" y="0"/>
                </a:lnTo>
                <a:cubicBezTo>
                  <a:pt x="6981825" y="19050"/>
                  <a:pt x="7000875" y="49212"/>
                  <a:pt x="7000875" y="90487"/>
                </a:cubicBezTo>
                <a:lnTo>
                  <a:pt x="7000875" y="109537"/>
                </a:lnTo>
                <a:cubicBezTo>
                  <a:pt x="6985000" y="163512"/>
                  <a:pt x="6977062" y="192087"/>
                  <a:pt x="6977062" y="195262"/>
                </a:cubicBezTo>
                <a:lnTo>
                  <a:pt x="6981825" y="195262"/>
                </a:lnTo>
                <a:cubicBezTo>
                  <a:pt x="7016749" y="185737"/>
                  <a:pt x="7092949" y="155575"/>
                  <a:pt x="7210425" y="104775"/>
                </a:cubicBezTo>
                <a:lnTo>
                  <a:pt x="7248525" y="95250"/>
                </a:lnTo>
                <a:cubicBezTo>
                  <a:pt x="7321549" y="101600"/>
                  <a:pt x="7358062" y="122237"/>
                  <a:pt x="7358062" y="157162"/>
                </a:cubicBezTo>
                <a:cubicBezTo>
                  <a:pt x="7361237" y="157162"/>
                  <a:pt x="7362825" y="158750"/>
                  <a:pt x="7362825" y="161925"/>
                </a:cubicBezTo>
                <a:cubicBezTo>
                  <a:pt x="7362825" y="168275"/>
                  <a:pt x="7321549" y="184150"/>
                  <a:pt x="7238999" y="209550"/>
                </a:cubicBezTo>
                <a:cubicBezTo>
                  <a:pt x="7162799" y="257175"/>
                  <a:pt x="7107237" y="306387"/>
                  <a:pt x="7072312" y="357187"/>
                </a:cubicBezTo>
                <a:cubicBezTo>
                  <a:pt x="7072312" y="360362"/>
                  <a:pt x="7070725" y="365125"/>
                  <a:pt x="7067549" y="371475"/>
                </a:cubicBezTo>
                <a:lnTo>
                  <a:pt x="7072312" y="371475"/>
                </a:lnTo>
                <a:lnTo>
                  <a:pt x="7119937" y="361950"/>
                </a:lnTo>
                <a:cubicBezTo>
                  <a:pt x="7173912" y="361950"/>
                  <a:pt x="7224712" y="395287"/>
                  <a:pt x="7272337" y="461962"/>
                </a:cubicBezTo>
                <a:lnTo>
                  <a:pt x="7272337" y="471487"/>
                </a:lnTo>
                <a:lnTo>
                  <a:pt x="7262812" y="595312"/>
                </a:lnTo>
                <a:lnTo>
                  <a:pt x="7262812" y="666750"/>
                </a:lnTo>
                <a:cubicBezTo>
                  <a:pt x="7262812" y="673100"/>
                  <a:pt x="7258049" y="701675"/>
                  <a:pt x="7248525" y="752475"/>
                </a:cubicBezTo>
                <a:cubicBezTo>
                  <a:pt x="7238999" y="803275"/>
                  <a:pt x="7234237" y="858837"/>
                  <a:pt x="7234237" y="919162"/>
                </a:cubicBezTo>
                <a:lnTo>
                  <a:pt x="7196137" y="981075"/>
                </a:lnTo>
                <a:cubicBezTo>
                  <a:pt x="7183437" y="1009650"/>
                  <a:pt x="7148512" y="1036637"/>
                  <a:pt x="7091362" y="1062037"/>
                </a:cubicBezTo>
                <a:cubicBezTo>
                  <a:pt x="7091362" y="1058862"/>
                  <a:pt x="7089775" y="1057275"/>
                  <a:pt x="7086599" y="1057275"/>
                </a:cubicBezTo>
                <a:cubicBezTo>
                  <a:pt x="7096125" y="1012825"/>
                  <a:pt x="7104063" y="990600"/>
                  <a:pt x="7110412" y="990600"/>
                </a:cubicBezTo>
                <a:cubicBezTo>
                  <a:pt x="7110412" y="987425"/>
                  <a:pt x="7108825" y="985837"/>
                  <a:pt x="7105649" y="985837"/>
                </a:cubicBezTo>
                <a:cubicBezTo>
                  <a:pt x="7108825" y="963612"/>
                  <a:pt x="7115175" y="947737"/>
                  <a:pt x="7124699" y="938212"/>
                </a:cubicBezTo>
                <a:lnTo>
                  <a:pt x="7129462" y="681037"/>
                </a:lnTo>
                <a:cubicBezTo>
                  <a:pt x="7129462" y="506412"/>
                  <a:pt x="7108825" y="419100"/>
                  <a:pt x="7067549" y="419100"/>
                </a:cubicBezTo>
                <a:cubicBezTo>
                  <a:pt x="7048499" y="419100"/>
                  <a:pt x="7024687" y="452437"/>
                  <a:pt x="6996112" y="519112"/>
                </a:cubicBezTo>
                <a:lnTo>
                  <a:pt x="7000875" y="528637"/>
                </a:lnTo>
                <a:lnTo>
                  <a:pt x="6996112" y="595312"/>
                </a:lnTo>
                <a:cubicBezTo>
                  <a:pt x="6986587" y="636587"/>
                  <a:pt x="6981825" y="663575"/>
                  <a:pt x="6981825" y="676275"/>
                </a:cubicBezTo>
                <a:cubicBezTo>
                  <a:pt x="6981825" y="679450"/>
                  <a:pt x="6986587" y="693737"/>
                  <a:pt x="6996112" y="719137"/>
                </a:cubicBezTo>
                <a:lnTo>
                  <a:pt x="6953249" y="733425"/>
                </a:lnTo>
                <a:lnTo>
                  <a:pt x="6943725" y="733425"/>
                </a:lnTo>
                <a:cubicBezTo>
                  <a:pt x="6892925" y="733425"/>
                  <a:pt x="6862762" y="698500"/>
                  <a:pt x="6853237" y="628650"/>
                </a:cubicBezTo>
                <a:cubicBezTo>
                  <a:pt x="6862762" y="628650"/>
                  <a:pt x="6878637" y="582612"/>
                  <a:pt x="6900862" y="490537"/>
                </a:cubicBezTo>
                <a:cubicBezTo>
                  <a:pt x="6910387" y="484187"/>
                  <a:pt x="6929437" y="450850"/>
                  <a:pt x="6958012" y="390525"/>
                </a:cubicBezTo>
                <a:cubicBezTo>
                  <a:pt x="7011987" y="339725"/>
                  <a:pt x="7038975" y="307975"/>
                  <a:pt x="7038975" y="295275"/>
                </a:cubicBezTo>
                <a:cubicBezTo>
                  <a:pt x="7035799" y="295275"/>
                  <a:pt x="7034212" y="293687"/>
                  <a:pt x="7034212" y="290512"/>
                </a:cubicBezTo>
                <a:cubicBezTo>
                  <a:pt x="7008813" y="296862"/>
                  <a:pt x="6970713" y="311150"/>
                  <a:pt x="6919912" y="333375"/>
                </a:cubicBezTo>
                <a:cubicBezTo>
                  <a:pt x="6913563" y="336550"/>
                  <a:pt x="6905625" y="338137"/>
                  <a:pt x="6896099" y="338137"/>
                </a:cubicBezTo>
                <a:lnTo>
                  <a:pt x="6886575" y="338137"/>
                </a:lnTo>
                <a:cubicBezTo>
                  <a:pt x="6845299" y="315912"/>
                  <a:pt x="6824662" y="280987"/>
                  <a:pt x="6824662" y="233362"/>
                </a:cubicBezTo>
                <a:lnTo>
                  <a:pt x="6824662" y="223837"/>
                </a:lnTo>
                <a:cubicBezTo>
                  <a:pt x="6884987" y="131762"/>
                  <a:pt x="6915149" y="65087"/>
                  <a:pt x="6915149" y="23812"/>
                </a:cubicBezTo>
                <a:cubicBezTo>
                  <a:pt x="6908800" y="17462"/>
                  <a:pt x="6905625" y="12700"/>
                  <a:pt x="6905625" y="9525"/>
                </a:cubicBezTo>
                <a:close/>
                <a:moveTo>
                  <a:pt x="252413" y="0"/>
                </a:moveTo>
                <a:cubicBezTo>
                  <a:pt x="341312" y="31750"/>
                  <a:pt x="385762" y="82550"/>
                  <a:pt x="385762" y="152400"/>
                </a:cubicBezTo>
                <a:cubicBezTo>
                  <a:pt x="385762" y="174625"/>
                  <a:pt x="360362" y="187325"/>
                  <a:pt x="309562" y="190500"/>
                </a:cubicBezTo>
                <a:cubicBezTo>
                  <a:pt x="261938" y="219075"/>
                  <a:pt x="222250" y="236537"/>
                  <a:pt x="190500" y="242887"/>
                </a:cubicBezTo>
                <a:cubicBezTo>
                  <a:pt x="190500" y="239712"/>
                  <a:pt x="188912" y="238125"/>
                  <a:pt x="185737" y="238125"/>
                </a:cubicBezTo>
                <a:cubicBezTo>
                  <a:pt x="223838" y="158750"/>
                  <a:pt x="242888" y="112712"/>
                  <a:pt x="242888" y="100012"/>
                </a:cubicBezTo>
                <a:lnTo>
                  <a:pt x="242888" y="85725"/>
                </a:lnTo>
                <a:cubicBezTo>
                  <a:pt x="242888" y="73025"/>
                  <a:pt x="219075" y="57150"/>
                  <a:pt x="171450" y="38100"/>
                </a:cubicBezTo>
                <a:lnTo>
                  <a:pt x="171450" y="33337"/>
                </a:lnTo>
                <a:cubicBezTo>
                  <a:pt x="171450" y="20637"/>
                  <a:pt x="198437" y="9525"/>
                  <a:pt x="252413" y="0"/>
                </a:cubicBezTo>
                <a:close/>
              </a:path>
            </a:pathLst>
          </a:custGeom>
          <a:blipFill dpi="0" rotWithShape="0"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9600">
              <a:latin typeface="汉呈王天喜毛笔书法" panose="03000509000000000000" pitchFamily="65" charset="-128"/>
              <a:ea typeface="汉呈王天喜毛笔书法" panose="03000509000000000000" pitchFamily="65" charset="-128"/>
            </a:endParaRPr>
          </a:p>
        </p:txBody>
      </p:sp>
      <p:grpSp>
        <p:nvGrpSpPr>
          <p:cNvPr id="34" name="组合 33"/>
          <p:cNvGrpSpPr/>
          <p:nvPr/>
        </p:nvGrpSpPr>
        <p:grpSpPr>
          <a:xfrm>
            <a:off x="2259155" y="4349963"/>
            <a:ext cx="7687950" cy="841020"/>
            <a:chOff x="2259149" y="4046819"/>
            <a:chExt cx="7687950" cy="841020"/>
          </a:xfrm>
        </p:grpSpPr>
        <p:sp>
          <p:nvSpPr>
            <p:cNvPr id="20" name="文本框 19"/>
            <p:cNvSpPr txBox="1"/>
            <p:nvPr/>
          </p:nvSpPr>
          <p:spPr>
            <a:xfrm>
              <a:off x="4625626" y="4046819"/>
              <a:ext cx="2940737" cy="33855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1600">
                  <a:solidFill>
                    <a:schemeClr val="tx1">
                      <a:lumMod val="75000"/>
                      <a:lumOff val="25000"/>
                    </a:schemeClr>
                  </a:solidFill>
                  <a:latin typeface="阿里巴巴普惠体" panose="00020600040101010101" pitchFamily="18" charset="-122"/>
                  <a:ea typeface="阿里巴巴普惠体" panose="00020600040101010101" pitchFamily="18" charset="-122"/>
                  <a:cs typeface="阿里巴巴普惠体" panose="00020600040101010101" pitchFamily="18" charset="-122"/>
                  <a:sym typeface="+mn-ea"/>
                </a:rPr>
                <a:t>班主任经验交流</a:t>
              </a:r>
              <a:endPara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</a:endParaRPr>
            </a:p>
          </p:txBody>
        </p:sp>
        <p:sp>
          <p:nvSpPr>
            <p:cNvPr id="23" name="文本框 22"/>
            <p:cNvSpPr txBox="1"/>
            <p:nvPr/>
          </p:nvSpPr>
          <p:spPr>
            <a:xfrm>
              <a:off x="2259149" y="4422775"/>
              <a:ext cx="7687950" cy="46506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5000"/>
                </a:lnSpc>
              </a:pPr>
              <a:r>
                <a:rPr lang="zh-CN" altLang="en-US" sz="1000" i="0">
                  <a:solidFill>
                    <a:schemeClr val="bg1">
                      <a:lumMod val="50000"/>
                    </a:schemeClr>
                  </a:solidFill>
                  <a:effectLst/>
                  <a:latin typeface="阿里巴巴普惠体" panose="00020600040101010101" pitchFamily="18" charset="-122"/>
                  <a:ea typeface="阿里巴巴普惠体" panose="00020600040101010101" pitchFamily="18" charset="-122"/>
                  <a:cs typeface="阿里巴巴普惠体" panose="00020600040101010101" pitchFamily="18" charset="-122"/>
                </a:rPr>
                <a:t>几乎每一个教师有当班主任的经历，但真正能当好班主任的教师却凤毛麟角，要做一个让孩子铭记一生的班主任，那就更难了。做一名优秀的班主任，尤其是让孩子铭记一生的班主任，肯定有他的过人之处，也有很多好习惯。</a:t>
              </a:r>
              <a:endParaRPr lang="zh-CN" altLang="en-US" sz="1000">
                <a:solidFill>
                  <a:schemeClr val="bg1">
                    <a:lumMod val="50000"/>
                  </a:schemeClr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</a:endParaRPr>
            </a:p>
          </p:txBody>
        </p:sp>
      </p:grpSp>
      <p:grpSp>
        <p:nvGrpSpPr>
          <p:cNvPr id="25" name="组合 24"/>
          <p:cNvGrpSpPr/>
          <p:nvPr/>
        </p:nvGrpSpPr>
        <p:grpSpPr>
          <a:xfrm>
            <a:off x="4218468" y="5613644"/>
            <a:ext cx="3755064" cy="419343"/>
            <a:chOff x="4218469" y="4257492"/>
            <a:chExt cx="3755064" cy="419343"/>
          </a:xfrm>
        </p:grpSpPr>
        <p:grpSp>
          <p:nvGrpSpPr>
            <p:cNvPr id="26" name="组合 25"/>
            <p:cNvGrpSpPr/>
            <p:nvPr/>
          </p:nvGrpSpPr>
          <p:grpSpPr>
            <a:xfrm>
              <a:off x="4218469" y="4257492"/>
              <a:ext cx="1665824" cy="419343"/>
              <a:chOff x="4298162" y="4257492"/>
              <a:chExt cx="1665824" cy="419343"/>
            </a:xfrm>
          </p:grpSpPr>
          <p:sp>
            <p:nvSpPr>
              <p:cNvPr id="30" name="文本框 29"/>
              <p:cNvSpPr txBox="1"/>
              <p:nvPr/>
            </p:nvSpPr>
            <p:spPr>
              <a:xfrm>
                <a:off x="4684034" y="4313274"/>
                <a:ext cx="894080" cy="30670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40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阿里巴巴普惠体" panose="00020600040101010101" pitchFamily="18" charset="-122"/>
                    <a:ea typeface="阿里巴巴普惠体" panose="00020600040101010101" pitchFamily="18" charset="-122"/>
                    <a:cs typeface="阿里巴巴普惠体" panose="00020600040101010101" pitchFamily="18" charset="-122"/>
                  </a:rPr>
                  <a:t>讲述人：</a:t>
                </a:r>
              </a:p>
            </p:txBody>
          </p:sp>
          <p:sp>
            <p:nvSpPr>
              <p:cNvPr id="31" name="矩形: 圆角 30"/>
              <p:cNvSpPr/>
              <p:nvPr/>
            </p:nvSpPr>
            <p:spPr>
              <a:xfrm>
                <a:off x="4298162" y="4257492"/>
                <a:ext cx="1665824" cy="419343"/>
              </a:xfrm>
              <a:prstGeom prst="roundRect">
                <a:avLst/>
              </a:prstGeom>
              <a:noFill/>
              <a:ln w="19050">
                <a:solidFill>
                  <a:srgbClr val="D03D1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>
              <a:off x="6307709" y="4257492"/>
              <a:ext cx="1665824" cy="419343"/>
              <a:chOff x="6226270" y="4257490"/>
              <a:chExt cx="1665824" cy="419343"/>
            </a:xfrm>
          </p:grpSpPr>
          <p:sp>
            <p:nvSpPr>
              <p:cNvPr id="28" name="文本框 27"/>
              <p:cNvSpPr txBox="1"/>
              <p:nvPr/>
            </p:nvSpPr>
            <p:spPr>
              <a:xfrm>
                <a:off x="6247100" y="4313272"/>
                <a:ext cx="716280" cy="30670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140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阿里巴巴普惠体" panose="00020600040101010101" pitchFamily="18" charset="-122"/>
                    <a:ea typeface="阿里巴巴普惠体" panose="00020600040101010101" pitchFamily="18" charset="-122"/>
                    <a:cs typeface="阿里巴巴普惠体" panose="00020600040101010101" pitchFamily="18" charset="-122"/>
                  </a:rPr>
                  <a:t>日期：</a:t>
                </a:r>
              </a:p>
            </p:txBody>
          </p:sp>
          <p:sp>
            <p:nvSpPr>
              <p:cNvPr id="29" name="矩形: 圆角 28"/>
              <p:cNvSpPr/>
              <p:nvPr/>
            </p:nvSpPr>
            <p:spPr>
              <a:xfrm>
                <a:off x="6226270" y="4257490"/>
                <a:ext cx="1665824" cy="419343"/>
              </a:xfrm>
              <a:prstGeom prst="roundRect">
                <a:avLst/>
              </a:prstGeom>
              <a:noFill/>
              <a:ln w="19050">
                <a:solidFill>
                  <a:srgbClr val="D03D1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pic>
        <p:nvPicPr>
          <p:cNvPr id="33" name="图片 3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529331">
            <a:off x="6519549" y="2039728"/>
            <a:ext cx="1503041" cy="98297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1" name="组合 20"/>
          <p:cNvGrpSpPr/>
          <p:nvPr/>
        </p:nvGrpSpPr>
        <p:grpSpPr>
          <a:xfrm>
            <a:off x="4968069" y="700076"/>
            <a:ext cx="2255862" cy="1683764"/>
            <a:chOff x="4968069" y="683270"/>
            <a:chExt cx="2255862" cy="1683764"/>
          </a:xfrm>
        </p:grpSpPr>
        <p:sp>
          <p:nvSpPr>
            <p:cNvPr id="4" name="文本框 3"/>
            <p:cNvSpPr txBox="1"/>
            <p:nvPr/>
          </p:nvSpPr>
          <p:spPr>
            <a:xfrm>
              <a:off x="4968069" y="683270"/>
              <a:ext cx="2255862" cy="14465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8800">
                  <a:solidFill>
                    <a:srgbClr val="D03D12"/>
                  </a:solidFill>
                  <a:latin typeface="汉呈王天喜毛笔书法" panose="03000509000000000000" pitchFamily="65" charset="-128"/>
                  <a:ea typeface="汉呈王天喜毛笔书法" panose="03000509000000000000" pitchFamily="65" charset="-128"/>
                </a:rPr>
                <a:t>目录</a:t>
              </a:r>
            </a:p>
          </p:txBody>
        </p:sp>
        <p:sp>
          <p:nvSpPr>
            <p:cNvPr id="5" name="文本框 4"/>
            <p:cNvSpPr txBox="1"/>
            <p:nvPr/>
          </p:nvSpPr>
          <p:spPr>
            <a:xfrm>
              <a:off x="5206836" y="1997702"/>
              <a:ext cx="191225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en-US" altLang="zh-CN">
                  <a:solidFill>
                    <a:schemeClr val="tx1">
                      <a:lumMod val="75000"/>
                      <a:lumOff val="25000"/>
                    </a:schemeClr>
                  </a:solidFill>
                  <a:latin typeface="阿里巴巴普惠体" panose="00020600040101010101" pitchFamily="18" charset="-122"/>
                  <a:ea typeface="阿里巴巴普惠体" panose="00020600040101010101" pitchFamily="18" charset="-122"/>
                  <a:cs typeface="阿里巴巴普惠体" panose="00020600040101010101" pitchFamily="18" charset="-122"/>
                </a:rPr>
                <a:t>CONTENTS</a:t>
              </a:r>
              <a:endPara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</a:endParaRPr>
            </a:p>
          </p:txBody>
        </p:sp>
      </p:grpSp>
      <p:grpSp>
        <p:nvGrpSpPr>
          <p:cNvPr id="19" name="组合 18"/>
          <p:cNvGrpSpPr/>
          <p:nvPr/>
        </p:nvGrpSpPr>
        <p:grpSpPr>
          <a:xfrm>
            <a:off x="2213196" y="3021305"/>
            <a:ext cx="3249906" cy="2294737"/>
            <a:chOff x="2213196" y="3021305"/>
            <a:chExt cx="3249906" cy="2294737"/>
          </a:xfrm>
        </p:grpSpPr>
        <p:sp>
          <p:nvSpPr>
            <p:cNvPr id="3" name="矩形: 圆角 2"/>
            <p:cNvSpPr/>
            <p:nvPr/>
          </p:nvSpPr>
          <p:spPr>
            <a:xfrm>
              <a:off x="2213196" y="3382406"/>
              <a:ext cx="3249906" cy="1933636"/>
            </a:xfrm>
            <a:prstGeom prst="roundRect">
              <a:avLst>
                <a:gd name="adj" fmla="val 5049"/>
              </a:avLst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9" name="组合 8"/>
            <p:cNvGrpSpPr/>
            <p:nvPr/>
          </p:nvGrpSpPr>
          <p:grpSpPr>
            <a:xfrm>
              <a:off x="3471223" y="3021305"/>
              <a:ext cx="733852" cy="722201"/>
              <a:chOff x="3471223" y="3021305"/>
              <a:chExt cx="733852" cy="722201"/>
            </a:xfrm>
          </p:grpSpPr>
          <p:sp>
            <p:nvSpPr>
              <p:cNvPr id="7" name="椭圆 6"/>
              <p:cNvSpPr/>
              <p:nvPr/>
            </p:nvSpPr>
            <p:spPr>
              <a:xfrm>
                <a:off x="3471223" y="3021305"/>
                <a:ext cx="733852" cy="722201"/>
              </a:xfrm>
              <a:prstGeom prst="ellipse">
                <a:avLst/>
              </a:prstGeom>
              <a:solidFill>
                <a:srgbClr val="D03D12"/>
              </a:solidFill>
              <a:ln>
                <a:noFill/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8" name="文本框 7"/>
              <p:cNvSpPr txBox="1"/>
              <p:nvPr/>
            </p:nvSpPr>
            <p:spPr>
              <a:xfrm>
                <a:off x="3471223" y="3090017"/>
                <a:ext cx="73385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3200">
                    <a:solidFill>
                      <a:schemeClr val="bg1"/>
                    </a:solidFill>
                    <a:latin typeface="阿里巴巴普惠体 Medium" panose="00020600040101010101" pitchFamily="18" charset="-122"/>
                    <a:ea typeface="阿里巴巴普惠体 Medium" panose="00020600040101010101" pitchFamily="18" charset="-122"/>
                    <a:cs typeface="阿里巴巴普惠体 Medium" panose="00020600040101010101" pitchFamily="18" charset="-122"/>
                  </a:rPr>
                  <a:t>01</a:t>
                </a:r>
                <a:endParaRPr lang="zh-CN" altLang="en-US" sz="3200">
                  <a:solidFill>
                    <a:schemeClr val="bg1"/>
                  </a:solidFill>
                  <a:latin typeface="阿里巴巴普惠体 Medium" panose="00020600040101010101" pitchFamily="18" charset="-122"/>
                  <a:ea typeface="阿里巴巴普惠体 Medium" panose="00020600040101010101" pitchFamily="18" charset="-122"/>
                  <a:cs typeface="阿里巴巴普惠体 Medium" panose="00020600040101010101" pitchFamily="18" charset="-122"/>
                </a:endParaRPr>
              </a:p>
            </p:txBody>
          </p:sp>
        </p:grpSp>
        <p:sp>
          <p:nvSpPr>
            <p:cNvPr id="13" name="文本框 12"/>
            <p:cNvSpPr txBox="1"/>
            <p:nvPr/>
          </p:nvSpPr>
          <p:spPr>
            <a:xfrm>
              <a:off x="2668597" y="4104112"/>
              <a:ext cx="233910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>
                  <a:solidFill>
                    <a:schemeClr val="tx1">
                      <a:lumMod val="75000"/>
                      <a:lumOff val="25000"/>
                    </a:schemeClr>
                  </a:solidFill>
                  <a:latin typeface="阿里巴巴普惠体 Medium" panose="00020600040101010101" pitchFamily="18" charset="-122"/>
                  <a:ea typeface="阿里巴巴普惠体 Medium" panose="00020600040101010101" pitchFamily="18" charset="-122"/>
                  <a:cs typeface="阿里巴巴普惠体 Medium" panose="00020600040101010101" pitchFamily="18" charset="-122"/>
                </a:rPr>
                <a:t>班主任工作艺术</a:t>
              </a:r>
            </a:p>
          </p:txBody>
        </p:sp>
        <p:sp>
          <p:nvSpPr>
            <p:cNvPr id="16" name="文本框 15"/>
            <p:cNvSpPr txBox="1"/>
            <p:nvPr/>
          </p:nvSpPr>
          <p:spPr>
            <a:xfrm>
              <a:off x="2383553" y="4577707"/>
              <a:ext cx="2852404" cy="28095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>
                  <a:solidFill>
                    <a:schemeClr val="bg1">
                      <a:lumMod val="50000"/>
                    </a:schemeClr>
                  </a:solidFill>
                  <a:latin typeface="阿里巴巴普惠体" panose="00020600040101010101" pitchFamily="18" charset="-122"/>
                  <a:ea typeface="阿里巴巴普惠体" panose="00020600040101010101" pitchFamily="18" charset="-122"/>
                  <a:cs typeface="阿里巴巴普惠体" panose="00020600040101010101" pitchFamily="18" charset="-122"/>
                </a:rPr>
                <a:t>The art of homeroom teacher work</a:t>
              </a:r>
            </a:p>
          </p:txBody>
        </p:sp>
      </p:grpSp>
      <p:grpSp>
        <p:nvGrpSpPr>
          <p:cNvPr id="20" name="组合 19"/>
          <p:cNvGrpSpPr/>
          <p:nvPr/>
        </p:nvGrpSpPr>
        <p:grpSpPr>
          <a:xfrm>
            <a:off x="6728900" y="3021303"/>
            <a:ext cx="3249906" cy="2294739"/>
            <a:chOff x="6728900" y="3021303"/>
            <a:chExt cx="3249906" cy="2294739"/>
          </a:xfrm>
        </p:grpSpPr>
        <p:sp>
          <p:nvSpPr>
            <p:cNvPr id="6" name="矩形: 圆角 5"/>
            <p:cNvSpPr/>
            <p:nvPr/>
          </p:nvSpPr>
          <p:spPr>
            <a:xfrm>
              <a:off x="6728900" y="3382406"/>
              <a:ext cx="3249906" cy="1933636"/>
            </a:xfrm>
            <a:prstGeom prst="roundRect">
              <a:avLst>
                <a:gd name="adj" fmla="val 5049"/>
              </a:avLst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0" name="组合 9"/>
            <p:cNvGrpSpPr/>
            <p:nvPr/>
          </p:nvGrpSpPr>
          <p:grpSpPr>
            <a:xfrm>
              <a:off x="7986927" y="3021303"/>
              <a:ext cx="733852" cy="722201"/>
              <a:chOff x="3471223" y="3021305"/>
              <a:chExt cx="733852" cy="722201"/>
            </a:xfrm>
          </p:grpSpPr>
          <p:sp>
            <p:nvSpPr>
              <p:cNvPr id="11" name="椭圆 10"/>
              <p:cNvSpPr/>
              <p:nvPr/>
            </p:nvSpPr>
            <p:spPr>
              <a:xfrm>
                <a:off x="3471223" y="3021305"/>
                <a:ext cx="733852" cy="722201"/>
              </a:xfrm>
              <a:prstGeom prst="ellipse">
                <a:avLst/>
              </a:prstGeom>
              <a:solidFill>
                <a:srgbClr val="D03D12"/>
              </a:solidFill>
              <a:ln>
                <a:noFill/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2" name="文本框 11"/>
              <p:cNvSpPr txBox="1"/>
              <p:nvPr/>
            </p:nvSpPr>
            <p:spPr>
              <a:xfrm>
                <a:off x="3471223" y="3090017"/>
                <a:ext cx="73385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US" altLang="zh-CN" sz="3200">
                    <a:solidFill>
                      <a:schemeClr val="bg1"/>
                    </a:solidFill>
                    <a:latin typeface="阿里巴巴普惠体 Medium" panose="00020600040101010101" pitchFamily="18" charset="-122"/>
                    <a:ea typeface="阿里巴巴普惠体 Medium" panose="00020600040101010101" pitchFamily="18" charset="-122"/>
                    <a:cs typeface="阿里巴巴普惠体 Medium" panose="00020600040101010101" pitchFamily="18" charset="-122"/>
                  </a:rPr>
                  <a:t>02</a:t>
                </a:r>
                <a:endParaRPr lang="zh-CN" altLang="en-US" sz="3200">
                  <a:solidFill>
                    <a:schemeClr val="bg1"/>
                  </a:solidFill>
                  <a:latin typeface="阿里巴巴普惠体 Medium" panose="00020600040101010101" pitchFamily="18" charset="-122"/>
                  <a:ea typeface="阿里巴巴普惠体 Medium" panose="00020600040101010101" pitchFamily="18" charset="-122"/>
                  <a:cs typeface="阿里巴巴普惠体 Medium" panose="00020600040101010101" pitchFamily="18" charset="-122"/>
                </a:endParaRPr>
              </a:p>
            </p:txBody>
          </p:sp>
        </p:grpSp>
        <p:sp>
          <p:nvSpPr>
            <p:cNvPr id="14" name="文本框 13"/>
            <p:cNvSpPr txBox="1"/>
            <p:nvPr/>
          </p:nvSpPr>
          <p:spPr>
            <a:xfrm>
              <a:off x="7201132" y="4104113"/>
              <a:ext cx="2305439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>
                  <a:solidFill>
                    <a:schemeClr val="tx1">
                      <a:lumMod val="75000"/>
                      <a:lumOff val="25000"/>
                    </a:schemeClr>
                  </a:solidFill>
                  <a:latin typeface="阿里巴巴普惠体 Medium" panose="00020600040101010101" pitchFamily="18" charset="-122"/>
                  <a:ea typeface="阿里巴巴普惠体 Medium" panose="00020600040101010101" pitchFamily="18" charset="-122"/>
                  <a:cs typeface="阿里巴巴普惠体 Medium" panose="00020600040101010101" pitchFamily="18" charset="-122"/>
                </a:rPr>
                <a:t>班主任工作之忌</a:t>
              </a:r>
            </a:p>
          </p:txBody>
        </p:sp>
        <p:sp>
          <p:nvSpPr>
            <p:cNvPr id="18" name="文本框 17"/>
            <p:cNvSpPr txBox="1"/>
            <p:nvPr/>
          </p:nvSpPr>
          <p:spPr>
            <a:xfrm>
              <a:off x="6927650" y="4577707"/>
              <a:ext cx="2852404" cy="28095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>
                  <a:solidFill>
                    <a:schemeClr val="bg1">
                      <a:lumMod val="50000"/>
                    </a:schemeClr>
                  </a:solidFill>
                  <a:latin typeface="阿里巴巴普惠体" panose="00020600040101010101" pitchFamily="18" charset="-122"/>
                  <a:ea typeface="阿里巴巴普惠体" panose="00020600040101010101" pitchFamily="18" charset="-122"/>
                  <a:cs typeface="阿里巴巴普惠体" panose="00020600040101010101" pitchFamily="18" charset="-122"/>
                </a:rPr>
                <a:t>The taboo of class teacher work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5562" cy="3364396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7124" y="1844927"/>
            <a:ext cx="12192000" cy="2887317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30000">
                <a:schemeClr val="bg1"/>
              </a:gs>
              <a:gs pos="63000">
                <a:schemeClr val="bg1">
                  <a:alpha val="98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4818246" y="2937988"/>
            <a:ext cx="255550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400">
                <a:solidFill>
                  <a:schemeClr val="tx1">
                    <a:lumMod val="75000"/>
                    <a:lumOff val="25000"/>
                  </a:schemeClr>
                </a:solidFill>
                <a:latin typeface="阿里巴巴普惠体 Medium" panose="00020600040101010101" pitchFamily="18" charset="-122"/>
                <a:ea typeface="阿里巴巴普惠体 Medium" panose="00020600040101010101" pitchFamily="18" charset="-122"/>
                <a:cs typeface="阿里巴巴普惠体 Medium" panose="00020600040101010101" pitchFamily="18" charset="-122"/>
              </a:rPr>
              <a:t>Part One</a:t>
            </a:r>
            <a:endParaRPr lang="zh-CN" altLang="en-US" sz="4400">
              <a:solidFill>
                <a:schemeClr val="tx1">
                  <a:lumMod val="75000"/>
                  <a:lumOff val="25000"/>
                </a:schemeClr>
              </a:solidFill>
              <a:latin typeface="阿里巴巴普惠体 Medium" panose="00020600040101010101" pitchFamily="18" charset="-122"/>
              <a:ea typeface="阿里巴巴普惠体 Medium" panose="00020600040101010101" pitchFamily="18" charset="-122"/>
              <a:cs typeface="阿里巴巴普惠体 Medium" panose="00020600040101010101" pitchFamily="18" charset="-122"/>
            </a:endParaRPr>
          </a:p>
        </p:txBody>
      </p:sp>
      <p:grpSp>
        <p:nvGrpSpPr>
          <p:cNvPr id="10" name="组合 9"/>
          <p:cNvGrpSpPr/>
          <p:nvPr/>
        </p:nvGrpSpPr>
        <p:grpSpPr>
          <a:xfrm>
            <a:off x="2252025" y="3915881"/>
            <a:ext cx="7687950" cy="1874599"/>
            <a:chOff x="2252023" y="3504527"/>
            <a:chExt cx="7687950" cy="1874599"/>
          </a:xfrm>
        </p:grpSpPr>
        <p:sp>
          <p:nvSpPr>
            <p:cNvPr id="4" name="文本框 3"/>
            <p:cNvSpPr txBox="1"/>
            <p:nvPr/>
          </p:nvSpPr>
          <p:spPr>
            <a:xfrm>
              <a:off x="2300802" y="3504527"/>
              <a:ext cx="7590393" cy="156966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9600">
                  <a:solidFill>
                    <a:srgbClr val="D03D12"/>
                  </a:solidFill>
                  <a:latin typeface="汉呈王天喜毛笔书法" panose="03000509000000000000" pitchFamily="65" charset="-128"/>
                  <a:ea typeface="汉呈王天喜毛笔书法" panose="03000509000000000000" pitchFamily="65" charset="-128"/>
                  <a:cs typeface="阿里巴巴普惠体 Medium" panose="00020600040101010101" pitchFamily="18" charset="-122"/>
                  <a:sym typeface="+mn-ea"/>
                </a:rPr>
                <a:t>班主任工作艺术</a:t>
              </a:r>
            </a:p>
          </p:txBody>
        </p:sp>
        <p:sp>
          <p:nvSpPr>
            <p:cNvPr id="9" name="文本框 8"/>
            <p:cNvSpPr txBox="1"/>
            <p:nvPr/>
          </p:nvSpPr>
          <p:spPr>
            <a:xfrm>
              <a:off x="2252023" y="4914062"/>
              <a:ext cx="7687950" cy="46506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5000"/>
                </a:lnSpc>
              </a:pPr>
              <a:r>
                <a:rPr lang="zh-CN" altLang="en-US" sz="1000" i="0">
                  <a:solidFill>
                    <a:schemeClr val="bg1">
                      <a:lumMod val="50000"/>
                    </a:schemeClr>
                  </a:solidFill>
                  <a:effectLst/>
                  <a:latin typeface="阿里巴巴普惠体" panose="00020600040101010101" pitchFamily="18" charset="-122"/>
                  <a:ea typeface="阿里巴巴普惠体" panose="00020600040101010101" pitchFamily="18" charset="-122"/>
                  <a:cs typeface="阿里巴巴普惠体" panose="00020600040101010101" pitchFamily="18" charset="-122"/>
                </a:rPr>
                <a:t>几乎每一个教师有当班主任的经历，但真正能当好班主任的教师却凤毛麟角，要做一个让孩子铭记一生的班主任，那就更难了。做一名优秀的班主任，尤其是让孩子铭记一生的班主任，肯定有他的过人之处，也有很多好习惯。</a:t>
              </a:r>
              <a:endParaRPr lang="zh-CN" altLang="en-US" sz="1000">
                <a:solidFill>
                  <a:schemeClr val="bg1">
                    <a:lumMod val="50000"/>
                  </a:schemeClr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标题 1"/>
          <p:cNvSpPr txBox="1"/>
          <p:nvPr/>
        </p:nvSpPr>
        <p:spPr>
          <a:xfrm>
            <a:off x="1106940" y="408068"/>
            <a:ext cx="3658235" cy="423545"/>
          </a:xfrm>
          <a:prstGeom prst="rect">
            <a:avLst/>
          </a:prstGeom>
        </p:spPr>
        <p:txBody>
          <a:bodyPr wrap="square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阿里巴巴普惠体 Medium" panose="00020600040101010101" pitchFamily="18" charset="-122"/>
                <a:ea typeface="阿里巴巴普惠体 Medium" panose="00020600040101010101" pitchFamily="18" charset="-122"/>
                <a:cs typeface="阿里巴巴普惠体 Medium" panose="00020600040101010101" pitchFamily="18" charset="-122"/>
                <a:sym typeface="+mn-ea"/>
              </a:rPr>
              <a:t>班主任工作艺术</a:t>
            </a:r>
            <a:endParaRPr lang="zh-CN" altLang="en-US" sz="2400">
              <a:solidFill>
                <a:schemeClr val="tx1">
                  <a:lumMod val="75000"/>
                  <a:lumOff val="25000"/>
                </a:schemeClr>
              </a:solidFill>
              <a:latin typeface="阿里巴巴普惠体 Medium" panose="00020600040101010101" pitchFamily="18" charset="-122"/>
              <a:ea typeface="阿里巴巴普惠体 Medium" panose="00020600040101010101" pitchFamily="18" charset="-122"/>
              <a:cs typeface="阿里巴巴普惠体 Medium" panose="00020600040101010101" pitchFamily="18" charset="-122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529331">
            <a:off x="284656" y="425562"/>
            <a:ext cx="741770" cy="541958"/>
          </a:xfrm>
          <a:prstGeom prst="rect">
            <a:avLst/>
          </a:prstGeom>
        </p:spPr>
      </p:pic>
      <p:grpSp>
        <p:nvGrpSpPr>
          <p:cNvPr id="11" name="组合 10"/>
          <p:cNvGrpSpPr/>
          <p:nvPr/>
        </p:nvGrpSpPr>
        <p:grpSpPr>
          <a:xfrm>
            <a:off x="1106940" y="1352352"/>
            <a:ext cx="6801268" cy="523220"/>
            <a:chOff x="1223027" y="1574669"/>
            <a:chExt cx="6801268" cy="523220"/>
          </a:xfrm>
        </p:grpSpPr>
        <p:sp>
          <p:nvSpPr>
            <p:cNvPr id="15" name="文本框 14"/>
            <p:cNvSpPr txBox="1"/>
            <p:nvPr/>
          </p:nvSpPr>
          <p:spPr>
            <a:xfrm>
              <a:off x="1223027" y="1574669"/>
              <a:ext cx="617477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800">
                  <a:solidFill>
                    <a:srgbClr val="D03D12"/>
                  </a:solidFill>
                  <a:latin typeface="阿里巴巴普惠体 Heavy" panose="00020600040101010101" pitchFamily="18" charset="-122"/>
                  <a:ea typeface="阿里巴巴普惠体 Heavy" panose="00020600040101010101" pitchFamily="18" charset="-122"/>
                  <a:cs typeface="阿里巴巴普惠体 Heavy" panose="00020600040101010101" pitchFamily="18" charset="-122"/>
                </a:rPr>
                <a:t>01</a:t>
              </a:r>
              <a:endParaRPr lang="zh-CN" altLang="en-US" sz="2800">
                <a:solidFill>
                  <a:srgbClr val="D03D12"/>
                </a:solidFill>
                <a:latin typeface="阿里巴巴普惠体 Heavy" panose="00020600040101010101" pitchFamily="18" charset="-122"/>
                <a:ea typeface="阿里巴巴普惠体 Heavy" panose="00020600040101010101" pitchFamily="18" charset="-122"/>
                <a:cs typeface="阿里巴巴普惠体 Heavy" panose="00020600040101010101" pitchFamily="18" charset="-122"/>
              </a:endParaRPr>
            </a:p>
          </p:txBody>
        </p:sp>
        <p:sp>
          <p:nvSpPr>
            <p:cNvPr id="13" name="文本框 12"/>
            <p:cNvSpPr txBox="1"/>
            <p:nvPr/>
          </p:nvSpPr>
          <p:spPr>
            <a:xfrm>
              <a:off x="1929267" y="1636224"/>
              <a:ext cx="6095028" cy="4001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000">
                  <a:solidFill>
                    <a:schemeClr val="tx1">
                      <a:lumMod val="75000"/>
                      <a:lumOff val="25000"/>
                    </a:schemeClr>
                  </a:solidFill>
                  <a:latin typeface="阿里巴巴普惠体" panose="00020600040101010101" pitchFamily="18" charset="-122"/>
                  <a:ea typeface="阿里巴巴普惠体" panose="00020600040101010101" pitchFamily="18" charset="-122"/>
                  <a:cs typeface="阿里巴巴普惠体" panose="00020600040101010101" pitchFamily="18" charset="-122"/>
                  <a:sym typeface="+mn-ea"/>
                </a:rPr>
                <a:t>树立起自己的威信并提升自己的综合素质</a:t>
              </a:r>
              <a:endPara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</p:grpSp>
      <p:grpSp>
        <p:nvGrpSpPr>
          <p:cNvPr id="20" name="组合 19"/>
          <p:cNvGrpSpPr/>
          <p:nvPr/>
        </p:nvGrpSpPr>
        <p:grpSpPr>
          <a:xfrm>
            <a:off x="6114733" y="2664540"/>
            <a:ext cx="5096759" cy="2859645"/>
            <a:chOff x="1531765" y="2901487"/>
            <a:chExt cx="5057350" cy="2819662"/>
          </a:xfrm>
        </p:grpSpPr>
        <p:pic>
          <p:nvPicPr>
            <p:cNvPr id="17" name="图片 16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531765" y="2901487"/>
              <a:ext cx="5057350" cy="2819662"/>
            </a:xfrm>
            <a:prstGeom prst="rect">
              <a:avLst/>
            </a:prstGeom>
          </p:spPr>
        </p:pic>
        <p:pic>
          <p:nvPicPr>
            <p:cNvPr id="19" name="图片 18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2224481" y="3051883"/>
              <a:ext cx="3671918" cy="2347154"/>
            </a:xfrm>
            <a:prstGeom prst="rect">
              <a:avLst/>
            </a:prstGeom>
          </p:spPr>
        </p:pic>
      </p:grpSp>
      <p:grpSp>
        <p:nvGrpSpPr>
          <p:cNvPr id="31" name="组合 30"/>
          <p:cNvGrpSpPr/>
          <p:nvPr/>
        </p:nvGrpSpPr>
        <p:grpSpPr>
          <a:xfrm>
            <a:off x="1813180" y="2932769"/>
            <a:ext cx="4081009" cy="471089"/>
            <a:chOff x="1482763" y="3071674"/>
            <a:chExt cx="4081009" cy="471089"/>
          </a:xfrm>
        </p:grpSpPr>
        <p:sp>
          <p:nvSpPr>
            <p:cNvPr id="22" name="文本框 21"/>
            <p:cNvSpPr txBox="1"/>
            <p:nvPr/>
          </p:nvSpPr>
          <p:spPr>
            <a:xfrm>
              <a:off x="2180877" y="3071674"/>
              <a:ext cx="3382895" cy="42710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85750" indent="-285750" fontAlgn="auto">
                <a:lnSpc>
                  <a:spcPct val="150000"/>
                </a:lnSpc>
                <a:buFont typeface="Arial" pitchFamily="34" charset="0"/>
                <a:buChar char="•"/>
              </a:pPr>
              <a:r>
                <a:rPr lang="zh-CN" altLang="en-US" sz="1600">
                  <a:solidFill>
                    <a:schemeClr val="tx1">
                      <a:lumMod val="75000"/>
                      <a:lumOff val="25000"/>
                    </a:schemeClr>
                  </a:solidFill>
                  <a:latin typeface="阿里巴巴普惠体" panose="00020600040101010101" pitchFamily="18" charset="-122"/>
                  <a:ea typeface="阿里巴巴普惠体" panose="00020600040101010101" pitchFamily="18" charset="-122"/>
                  <a:cs typeface="阿里巴巴普惠体" panose="00020600040101010101" pitchFamily="18" charset="-122"/>
                  <a:sym typeface="+mn-ea"/>
                </a:rPr>
                <a:t>身教重于言教。</a:t>
              </a:r>
            </a:p>
          </p:txBody>
        </p:sp>
        <p:grpSp>
          <p:nvGrpSpPr>
            <p:cNvPr id="27" name="组合 26"/>
            <p:cNvGrpSpPr/>
            <p:nvPr/>
          </p:nvGrpSpPr>
          <p:grpSpPr>
            <a:xfrm>
              <a:off x="1482763" y="3085172"/>
              <a:ext cx="482922" cy="457591"/>
              <a:chOff x="7629707" y="960994"/>
              <a:chExt cx="482922" cy="457591"/>
            </a:xfrm>
          </p:grpSpPr>
          <p:sp>
            <p:nvSpPr>
              <p:cNvPr id="26" name="矩形 25"/>
              <p:cNvSpPr/>
              <p:nvPr/>
            </p:nvSpPr>
            <p:spPr>
              <a:xfrm>
                <a:off x="7688920" y="1018475"/>
                <a:ext cx="423709" cy="400110"/>
              </a:xfrm>
              <a:prstGeom prst="rect">
                <a:avLst/>
              </a:prstGeom>
              <a:noFill/>
              <a:ln w="19050"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" name="矩形 24"/>
              <p:cNvSpPr/>
              <p:nvPr/>
            </p:nvSpPr>
            <p:spPr>
              <a:xfrm>
                <a:off x="7629707" y="960994"/>
                <a:ext cx="423709" cy="400110"/>
              </a:xfrm>
              <a:prstGeom prst="rect">
                <a:avLst/>
              </a:prstGeom>
              <a:solidFill>
                <a:srgbClr val="D03D1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grpSp>
        <p:nvGrpSpPr>
          <p:cNvPr id="32" name="组合 31"/>
          <p:cNvGrpSpPr/>
          <p:nvPr/>
        </p:nvGrpSpPr>
        <p:grpSpPr>
          <a:xfrm>
            <a:off x="1813180" y="3877597"/>
            <a:ext cx="4176279" cy="1165768"/>
            <a:chOff x="1482763" y="3894151"/>
            <a:chExt cx="4422698" cy="1165768"/>
          </a:xfrm>
        </p:grpSpPr>
        <p:sp>
          <p:nvSpPr>
            <p:cNvPr id="24" name="文本框 23"/>
            <p:cNvSpPr txBox="1"/>
            <p:nvPr/>
          </p:nvSpPr>
          <p:spPr>
            <a:xfrm>
              <a:off x="2156224" y="3894151"/>
              <a:ext cx="3749237" cy="116576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85750" indent="-285750" fontAlgn="auto">
                <a:lnSpc>
                  <a:spcPct val="150000"/>
                </a:lnSpc>
                <a:buFont typeface="Arial" pitchFamily="34" charset="0"/>
                <a:buChar char="•"/>
              </a:pPr>
              <a:r>
                <a:rPr lang="zh-CN" altLang="en-US" sz="1600">
                  <a:solidFill>
                    <a:schemeClr val="tx1">
                      <a:lumMod val="75000"/>
                      <a:lumOff val="25000"/>
                    </a:schemeClr>
                  </a:solidFill>
                  <a:latin typeface="阿里巴巴普惠体" panose="00020600040101010101" pitchFamily="18" charset="-122"/>
                  <a:ea typeface="阿里巴巴普惠体" panose="00020600040101010101" pitchFamily="18" charset="-122"/>
                  <a:cs typeface="阿里巴巴普惠体" panose="00020600040101010101" pitchFamily="18" charset="-122"/>
                  <a:sym typeface="+mn-ea"/>
                </a:rPr>
                <a:t>做老师的一定要身体力行、表里如一、言行一致，凡要求学生做到的，自己首先做到。</a:t>
              </a:r>
            </a:p>
          </p:txBody>
        </p:sp>
        <p:grpSp>
          <p:nvGrpSpPr>
            <p:cNvPr id="28" name="组合 27"/>
            <p:cNvGrpSpPr/>
            <p:nvPr/>
          </p:nvGrpSpPr>
          <p:grpSpPr>
            <a:xfrm>
              <a:off x="1482763" y="3894151"/>
              <a:ext cx="482922" cy="457591"/>
              <a:chOff x="7629707" y="960994"/>
              <a:chExt cx="482922" cy="457591"/>
            </a:xfrm>
          </p:grpSpPr>
          <p:sp>
            <p:nvSpPr>
              <p:cNvPr id="29" name="矩形 28"/>
              <p:cNvSpPr/>
              <p:nvPr/>
            </p:nvSpPr>
            <p:spPr>
              <a:xfrm>
                <a:off x="7688920" y="1018475"/>
                <a:ext cx="423709" cy="400110"/>
              </a:xfrm>
              <a:prstGeom prst="rect">
                <a:avLst/>
              </a:prstGeom>
              <a:noFill/>
              <a:ln w="19050"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0" name="矩形 29"/>
              <p:cNvSpPr/>
              <p:nvPr/>
            </p:nvSpPr>
            <p:spPr>
              <a:xfrm>
                <a:off x="7629707" y="960994"/>
                <a:ext cx="423709" cy="400110"/>
              </a:xfrm>
              <a:prstGeom prst="rect">
                <a:avLst/>
              </a:prstGeom>
              <a:solidFill>
                <a:srgbClr val="D03D1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529331">
            <a:off x="284656" y="425562"/>
            <a:ext cx="741770" cy="541958"/>
          </a:xfrm>
          <a:prstGeom prst="rect">
            <a:avLst/>
          </a:prstGeom>
        </p:spPr>
      </p:pic>
      <p:sp>
        <p:nvSpPr>
          <p:cNvPr id="3" name="标题 1"/>
          <p:cNvSpPr txBox="1"/>
          <p:nvPr/>
        </p:nvSpPr>
        <p:spPr>
          <a:xfrm>
            <a:off x="1106940" y="408068"/>
            <a:ext cx="3658235" cy="423545"/>
          </a:xfrm>
          <a:prstGeom prst="rect">
            <a:avLst/>
          </a:prstGeom>
        </p:spPr>
        <p:txBody>
          <a:bodyPr wrap="square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阿里巴巴普惠体 Medium" panose="00020600040101010101" pitchFamily="18" charset="-122"/>
                <a:ea typeface="阿里巴巴普惠体 Medium" panose="00020600040101010101" pitchFamily="18" charset="-122"/>
                <a:cs typeface="阿里巴巴普惠体 Medium" panose="00020600040101010101" pitchFamily="18" charset="-122"/>
                <a:sym typeface="+mn-ea"/>
              </a:rPr>
              <a:t>班主任工作艺术</a:t>
            </a:r>
            <a:endParaRPr lang="zh-CN" altLang="en-US" sz="2400">
              <a:solidFill>
                <a:schemeClr val="tx1">
                  <a:lumMod val="75000"/>
                  <a:lumOff val="25000"/>
                </a:schemeClr>
              </a:solidFill>
              <a:latin typeface="阿里巴巴普惠体 Medium" panose="00020600040101010101" pitchFamily="18" charset="-122"/>
              <a:ea typeface="阿里巴巴普惠体 Medium" panose="00020600040101010101" pitchFamily="18" charset="-122"/>
              <a:cs typeface="阿里巴巴普惠体 Medium" panose="00020600040101010101" pitchFamily="18" charset="-122"/>
            </a:endParaRPr>
          </a:p>
        </p:txBody>
      </p:sp>
      <p:grpSp>
        <p:nvGrpSpPr>
          <p:cNvPr id="26" name="组合 25"/>
          <p:cNvGrpSpPr/>
          <p:nvPr/>
        </p:nvGrpSpPr>
        <p:grpSpPr>
          <a:xfrm>
            <a:off x="7437510" y="2511570"/>
            <a:ext cx="2304443" cy="2201549"/>
            <a:chOff x="7275401" y="2906656"/>
            <a:chExt cx="2548089" cy="2492381"/>
          </a:xfrm>
        </p:grpSpPr>
        <p:sp>
          <p:nvSpPr>
            <p:cNvPr id="24" name="矩形 23"/>
            <p:cNvSpPr/>
            <p:nvPr/>
          </p:nvSpPr>
          <p:spPr>
            <a:xfrm>
              <a:off x="7467600" y="3106335"/>
              <a:ext cx="2355890" cy="2292702"/>
            </a:xfrm>
            <a:prstGeom prst="rect">
              <a:avLst/>
            </a:prstGeom>
            <a:noFill/>
            <a:ln w="25400">
              <a:solidFill>
                <a:srgbClr val="D03D1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pic>
          <p:nvPicPr>
            <p:cNvPr id="18" name="图片 17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7275401" y="2906656"/>
              <a:ext cx="2355890" cy="2355890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</p:spPr>
        </p:pic>
      </p:grpSp>
      <p:grpSp>
        <p:nvGrpSpPr>
          <p:cNvPr id="25" name="组合 24"/>
          <p:cNvGrpSpPr/>
          <p:nvPr/>
        </p:nvGrpSpPr>
        <p:grpSpPr>
          <a:xfrm>
            <a:off x="2450047" y="2502744"/>
            <a:ext cx="2304443" cy="2210375"/>
            <a:chOff x="2043808" y="2896664"/>
            <a:chExt cx="2548089" cy="2502373"/>
          </a:xfrm>
        </p:grpSpPr>
        <p:sp>
          <p:nvSpPr>
            <p:cNvPr id="23" name="矩形 22"/>
            <p:cNvSpPr/>
            <p:nvPr/>
          </p:nvSpPr>
          <p:spPr>
            <a:xfrm>
              <a:off x="2236007" y="3106335"/>
              <a:ext cx="2355890" cy="2292702"/>
            </a:xfrm>
            <a:prstGeom prst="rect">
              <a:avLst/>
            </a:prstGeom>
            <a:noFill/>
            <a:ln w="25400">
              <a:solidFill>
                <a:srgbClr val="D03D1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pic>
          <p:nvPicPr>
            <p:cNvPr id="22" name="图片 21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2043808" y="2896664"/>
              <a:ext cx="2355890" cy="2355890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</p:spPr>
        </p:pic>
      </p:grpSp>
      <p:sp>
        <p:nvSpPr>
          <p:cNvPr id="32" name="文本框 31"/>
          <p:cNvSpPr txBox="1"/>
          <p:nvPr/>
        </p:nvSpPr>
        <p:spPr>
          <a:xfrm>
            <a:off x="2087763" y="4989133"/>
            <a:ext cx="3202832" cy="96263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+mn-ea"/>
              </a:rPr>
              <a:t>一个学生纪律好、团结向上、朝气蓬勃的班集体和优秀学生的行为养成，决不是自发形成的，</a:t>
            </a:r>
          </a:p>
        </p:txBody>
      </p:sp>
      <p:sp>
        <p:nvSpPr>
          <p:cNvPr id="34" name="文本框 33"/>
          <p:cNvSpPr txBox="1"/>
          <p:nvPr/>
        </p:nvSpPr>
        <p:spPr>
          <a:xfrm>
            <a:off x="6901405" y="4998665"/>
            <a:ext cx="3202832" cy="9619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+mn-ea"/>
              </a:rPr>
              <a:t>一个学生纪律好、团结向上、朝气蓬勃的班集体，在很大程度上取决于班主任素养的高低。</a:t>
            </a:r>
            <a:endParaRPr lang="zh-CN" altLang="en-US" sz="16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35" name="组合 34"/>
          <p:cNvGrpSpPr/>
          <p:nvPr/>
        </p:nvGrpSpPr>
        <p:grpSpPr>
          <a:xfrm>
            <a:off x="1106940" y="1352352"/>
            <a:ext cx="6801268" cy="523220"/>
            <a:chOff x="1223027" y="1574669"/>
            <a:chExt cx="6801268" cy="523220"/>
          </a:xfrm>
        </p:grpSpPr>
        <p:sp>
          <p:nvSpPr>
            <p:cNvPr id="36" name="文本框 35"/>
            <p:cNvSpPr txBox="1"/>
            <p:nvPr/>
          </p:nvSpPr>
          <p:spPr>
            <a:xfrm>
              <a:off x="1223027" y="1574669"/>
              <a:ext cx="617477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800">
                  <a:solidFill>
                    <a:srgbClr val="D03D12"/>
                  </a:solidFill>
                  <a:latin typeface="阿里巴巴普惠体 Heavy" panose="00020600040101010101" pitchFamily="18" charset="-122"/>
                  <a:ea typeface="阿里巴巴普惠体 Heavy" panose="00020600040101010101" pitchFamily="18" charset="-122"/>
                  <a:cs typeface="阿里巴巴普惠体 Heavy" panose="00020600040101010101" pitchFamily="18" charset="-122"/>
                </a:rPr>
                <a:t>01</a:t>
              </a:r>
              <a:endParaRPr lang="zh-CN" altLang="en-US" sz="2800">
                <a:solidFill>
                  <a:srgbClr val="D03D12"/>
                </a:solidFill>
                <a:latin typeface="阿里巴巴普惠体 Heavy" panose="00020600040101010101" pitchFamily="18" charset="-122"/>
                <a:ea typeface="阿里巴巴普惠体 Heavy" panose="00020600040101010101" pitchFamily="18" charset="-122"/>
                <a:cs typeface="阿里巴巴普惠体 Heavy" panose="00020600040101010101" pitchFamily="18" charset="-122"/>
              </a:endParaRPr>
            </a:p>
          </p:txBody>
        </p:sp>
        <p:sp>
          <p:nvSpPr>
            <p:cNvPr id="37" name="文本框 36"/>
            <p:cNvSpPr txBox="1"/>
            <p:nvPr/>
          </p:nvSpPr>
          <p:spPr>
            <a:xfrm>
              <a:off x="1929267" y="1636224"/>
              <a:ext cx="6095028" cy="4001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000">
                  <a:solidFill>
                    <a:schemeClr val="tx1">
                      <a:lumMod val="75000"/>
                      <a:lumOff val="25000"/>
                    </a:schemeClr>
                  </a:solidFill>
                  <a:latin typeface="阿里巴巴普惠体" panose="00020600040101010101" pitchFamily="18" charset="-122"/>
                  <a:ea typeface="阿里巴巴普惠体" panose="00020600040101010101" pitchFamily="18" charset="-122"/>
                  <a:cs typeface="阿里巴巴普惠体" panose="00020600040101010101" pitchFamily="18" charset="-122"/>
                  <a:sym typeface="+mn-ea"/>
                </a:rPr>
                <a:t>树立起自己的威信并提升自己的综合素质</a:t>
              </a:r>
              <a:endPara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  <p:bldP spid="3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529331">
            <a:off x="284656" y="425562"/>
            <a:ext cx="741770" cy="541958"/>
          </a:xfrm>
          <a:prstGeom prst="rect">
            <a:avLst/>
          </a:prstGeom>
        </p:spPr>
      </p:pic>
      <p:sp>
        <p:nvSpPr>
          <p:cNvPr id="3" name="标题 1"/>
          <p:cNvSpPr txBox="1"/>
          <p:nvPr/>
        </p:nvSpPr>
        <p:spPr>
          <a:xfrm>
            <a:off x="1106940" y="408068"/>
            <a:ext cx="3658235" cy="423545"/>
          </a:xfrm>
          <a:prstGeom prst="rect">
            <a:avLst/>
          </a:prstGeom>
        </p:spPr>
        <p:txBody>
          <a:bodyPr wrap="square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阿里巴巴普惠体 Medium" panose="00020600040101010101" pitchFamily="18" charset="-122"/>
                <a:ea typeface="阿里巴巴普惠体 Medium" panose="00020600040101010101" pitchFamily="18" charset="-122"/>
                <a:cs typeface="阿里巴巴普惠体 Medium" panose="00020600040101010101" pitchFamily="18" charset="-122"/>
                <a:sym typeface="+mn-ea"/>
              </a:rPr>
              <a:t>班主任工作艺术</a:t>
            </a:r>
            <a:endParaRPr lang="zh-CN" altLang="en-US" sz="2400">
              <a:solidFill>
                <a:schemeClr val="tx1">
                  <a:lumMod val="75000"/>
                  <a:lumOff val="25000"/>
                </a:schemeClr>
              </a:solidFill>
              <a:latin typeface="阿里巴巴普惠体 Medium" panose="00020600040101010101" pitchFamily="18" charset="-122"/>
              <a:ea typeface="阿里巴巴普惠体 Medium" panose="00020600040101010101" pitchFamily="18" charset="-122"/>
              <a:cs typeface="阿里巴巴普惠体 Medium" panose="00020600040101010101" pitchFamily="18" charset="-122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1106940" y="1370821"/>
            <a:ext cx="6801268" cy="523220"/>
            <a:chOff x="1223027" y="1574669"/>
            <a:chExt cx="6801268" cy="523220"/>
          </a:xfrm>
        </p:grpSpPr>
        <p:sp>
          <p:nvSpPr>
            <p:cNvPr id="11" name="文本框 10"/>
            <p:cNvSpPr txBox="1"/>
            <p:nvPr/>
          </p:nvSpPr>
          <p:spPr>
            <a:xfrm>
              <a:off x="1223027" y="1574669"/>
              <a:ext cx="617477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800">
                  <a:solidFill>
                    <a:srgbClr val="D03D12"/>
                  </a:solidFill>
                  <a:latin typeface="阿里巴巴普惠体 Heavy" panose="00020600040101010101" pitchFamily="18" charset="-122"/>
                  <a:ea typeface="阿里巴巴普惠体 Heavy" panose="00020600040101010101" pitchFamily="18" charset="-122"/>
                  <a:cs typeface="阿里巴巴普惠体 Heavy" panose="00020600040101010101" pitchFamily="18" charset="-122"/>
                </a:rPr>
                <a:t>02</a:t>
              </a:r>
              <a:endParaRPr lang="zh-CN" altLang="en-US" sz="2800">
                <a:solidFill>
                  <a:srgbClr val="D03D12"/>
                </a:solidFill>
                <a:latin typeface="阿里巴巴普惠体 Heavy" panose="00020600040101010101" pitchFamily="18" charset="-122"/>
                <a:ea typeface="阿里巴巴普惠体 Heavy" panose="00020600040101010101" pitchFamily="18" charset="-122"/>
                <a:cs typeface="阿里巴巴普惠体 Heavy" panose="00020600040101010101" pitchFamily="18" charset="-122"/>
              </a:endParaRPr>
            </a:p>
          </p:txBody>
        </p:sp>
        <p:sp>
          <p:nvSpPr>
            <p:cNvPr id="12" name="文本框 11"/>
            <p:cNvSpPr txBox="1"/>
            <p:nvPr/>
          </p:nvSpPr>
          <p:spPr>
            <a:xfrm>
              <a:off x="1929267" y="1636224"/>
              <a:ext cx="6095028" cy="4001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000">
                  <a:solidFill>
                    <a:schemeClr val="tx1">
                      <a:lumMod val="75000"/>
                      <a:lumOff val="25000"/>
                    </a:schemeClr>
                  </a:solidFill>
                  <a:latin typeface="阿里巴巴普惠体" panose="00020600040101010101" pitchFamily="18" charset="-122"/>
                  <a:ea typeface="阿里巴巴普惠体" panose="00020600040101010101" pitchFamily="18" charset="-122"/>
                  <a:cs typeface="阿里巴巴普惠体" panose="00020600040101010101" pitchFamily="18" charset="-122"/>
                  <a:sym typeface="+mn-ea"/>
                </a:rPr>
                <a:t>多赞美科任老师</a:t>
              </a:r>
              <a:endPara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</p:grpSp>
      <p:sp>
        <p:nvSpPr>
          <p:cNvPr id="13" name="文本框 12"/>
          <p:cNvSpPr txBox="1"/>
          <p:nvPr/>
        </p:nvSpPr>
        <p:spPr>
          <a:xfrm>
            <a:off x="6035727" y="3326535"/>
            <a:ext cx="5106994" cy="227376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fontAlgn="auto">
              <a:lnSpc>
                <a:spcPct val="150000"/>
              </a:lnSpc>
              <a:buClr>
                <a:srgbClr val="D03D12"/>
              </a:buClr>
              <a:buFont typeface="Arial" pitchFamily="34" charset="0"/>
              <a:buChar char="•"/>
            </a:pPr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+mn-ea"/>
              </a:rPr>
              <a:t>永远在学生面前赞美任课教师，赞美他们的人品</a:t>
            </a:r>
            <a:r>
              <a:rPr lang="en-US" altLang="zh-CN" sz="1600">
                <a:solidFill>
                  <a:schemeClr val="tx1">
                    <a:lumMod val="75000"/>
                    <a:lumOff val="25000"/>
                  </a:schemeClr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+mn-ea"/>
              </a:rPr>
              <a:t>;</a:t>
            </a:r>
          </a:p>
          <a:p>
            <a:pPr marL="285750" indent="-285750" fontAlgn="auto">
              <a:lnSpc>
                <a:spcPct val="150000"/>
              </a:lnSpc>
              <a:buClr>
                <a:srgbClr val="D03D12"/>
              </a:buClr>
              <a:buFont typeface="Arial" pitchFamily="34" charset="0"/>
              <a:buChar char="•"/>
            </a:pPr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+mn-ea"/>
              </a:rPr>
              <a:t>他们的能力</a:t>
            </a:r>
            <a:r>
              <a:rPr lang="en-US" altLang="zh-CN" sz="1600">
                <a:solidFill>
                  <a:schemeClr val="tx1">
                    <a:lumMod val="75000"/>
                    <a:lumOff val="25000"/>
                  </a:schemeClr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+mn-ea"/>
              </a:rPr>
              <a:t>;</a:t>
            </a:r>
          </a:p>
          <a:p>
            <a:pPr marL="285750" indent="-285750" fontAlgn="auto">
              <a:lnSpc>
                <a:spcPct val="150000"/>
              </a:lnSpc>
              <a:buClr>
                <a:srgbClr val="D03D12"/>
              </a:buClr>
              <a:buFont typeface="Arial" pitchFamily="34" charset="0"/>
              <a:buChar char="•"/>
            </a:pPr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+mn-ea"/>
              </a:rPr>
              <a:t>他们的业绩；</a:t>
            </a:r>
            <a:endParaRPr lang="en-US" altLang="zh-CN" sz="1600">
              <a:solidFill>
                <a:schemeClr val="tx1">
                  <a:lumMod val="75000"/>
                  <a:lumOff val="25000"/>
                </a:schemeClr>
              </a:solidFill>
              <a:latin typeface="阿里巴巴普惠体" panose="00020600040101010101" pitchFamily="18" charset="-122"/>
              <a:ea typeface="阿里巴巴普惠体" panose="00020600040101010101" pitchFamily="18" charset="-122"/>
              <a:cs typeface="阿里巴巴普惠体" panose="00020600040101010101" pitchFamily="18" charset="-122"/>
              <a:sym typeface="+mn-ea"/>
            </a:endParaRPr>
          </a:p>
          <a:p>
            <a:pPr marL="285750" indent="-285750" fontAlgn="auto">
              <a:lnSpc>
                <a:spcPct val="150000"/>
              </a:lnSpc>
              <a:buClr>
                <a:srgbClr val="D03D12"/>
              </a:buClr>
              <a:buFont typeface="Arial" pitchFamily="34" charset="0"/>
              <a:buChar char="•"/>
            </a:pPr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+mn-ea"/>
              </a:rPr>
              <a:t>他们的学识</a:t>
            </a:r>
            <a:r>
              <a:rPr lang="en-US" altLang="zh-CN" sz="1600">
                <a:solidFill>
                  <a:schemeClr val="tx1">
                    <a:lumMod val="75000"/>
                    <a:lumOff val="25000"/>
                  </a:schemeClr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+mn-ea"/>
              </a:rPr>
              <a:t>;</a:t>
            </a:r>
          </a:p>
          <a:p>
            <a:pPr marL="285750" indent="-285750" fontAlgn="auto">
              <a:lnSpc>
                <a:spcPct val="150000"/>
              </a:lnSpc>
              <a:buClr>
                <a:srgbClr val="D03D12"/>
              </a:buClr>
              <a:buFont typeface="Arial" pitchFamily="34" charset="0"/>
              <a:buChar char="•"/>
            </a:pPr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+mn-ea"/>
              </a:rPr>
              <a:t>他们的敬业精神</a:t>
            </a:r>
            <a:r>
              <a:rPr lang="en-US" altLang="zh-CN" sz="1600">
                <a:solidFill>
                  <a:schemeClr val="tx1">
                    <a:lumMod val="75000"/>
                    <a:lumOff val="25000"/>
                  </a:schemeClr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+mn-ea"/>
              </a:rPr>
              <a:t>.</a:t>
            </a:r>
          </a:p>
          <a:p>
            <a:pPr marL="285750" indent="-285750" fontAlgn="auto">
              <a:lnSpc>
                <a:spcPct val="150000"/>
              </a:lnSpc>
              <a:buClr>
                <a:srgbClr val="D03D12"/>
              </a:buClr>
              <a:buFont typeface="Arial" pitchFamily="34" charset="0"/>
              <a:buChar char="•"/>
            </a:pPr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+mn-ea"/>
              </a:rPr>
              <a:t>要经常引导学生常怀感恩之心。</a:t>
            </a:r>
          </a:p>
        </p:txBody>
      </p:sp>
      <p:sp>
        <p:nvSpPr>
          <p:cNvPr id="15" name="矩形 14"/>
          <p:cNvSpPr/>
          <p:nvPr/>
        </p:nvSpPr>
        <p:spPr>
          <a:xfrm>
            <a:off x="6035727" y="2593554"/>
            <a:ext cx="3523643" cy="506706"/>
          </a:xfrm>
          <a:prstGeom prst="rect">
            <a:avLst/>
          </a:prstGeom>
          <a:solidFill>
            <a:srgbClr val="D03D1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>
                <a:solidFill>
                  <a:schemeClr val="bg1"/>
                </a:solidFill>
                <a:latin typeface="阿里巴巴普惠体 Medium" panose="00020600040101010101" pitchFamily="18" charset="-122"/>
                <a:ea typeface="阿里巴巴普惠体 Medium" panose="00020600040101010101" pitchFamily="18" charset="-122"/>
                <a:cs typeface="阿里巴巴普惠体 Medium" panose="00020600040101010101" pitchFamily="18" charset="-122"/>
                <a:sym typeface="+mn-ea"/>
              </a:rPr>
              <a:t>常言说</a:t>
            </a:r>
            <a:r>
              <a:rPr lang="en-US" altLang="zh-CN" sz="1600">
                <a:solidFill>
                  <a:schemeClr val="bg1"/>
                </a:solidFill>
                <a:latin typeface="阿里巴巴普惠体 Medium" panose="00020600040101010101" pitchFamily="18" charset="-122"/>
                <a:ea typeface="阿里巴巴普惠体 Medium" panose="00020600040101010101" pitchFamily="18" charset="-122"/>
                <a:cs typeface="阿里巴巴普惠体 Medium" panose="00020600040101010101" pitchFamily="18" charset="-122"/>
                <a:sym typeface="+mn-ea"/>
              </a:rPr>
              <a:t>"</a:t>
            </a:r>
            <a:r>
              <a:rPr lang="zh-CN" altLang="en-US" sz="1600">
                <a:solidFill>
                  <a:schemeClr val="bg1"/>
                </a:solidFill>
                <a:latin typeface="阿里巴巴普惠体 Medium" panose="00020600040101010101" pitchFamily="18" charset="-122"/>
                <a:ea typeface="阿里巴巴普惠体 Medium" panose="00020600040101010101" pitchFamily="18" charset="-122"/>
                <a:cs typeface="阿里巴巴普惠体 Medium" panose="00020600040101010101" pitchFamily="18" charset="-122"/>
                <a:sym typeface="+mn-ea"/>
              </a:rPr>
              <a:t>亲其师信其道</a:t>
            </a:r>
            <a:r>
              <a:rPr lang="en-US" altLang="zh-CN" sz="1600">
                <a:solidFill>
                  <a:schemeClr val="bg1"/>
                </a:solidFill>
                <a:latin typeface="阿里巴巴普惠体 Medium" panose="00020600040101010101" pitchFamily="18" charset="-122"/>
                <a:ea typeface="阿里巴巴普惠体 Medium" panose="00020600040101010101" pitchFamily="18" charset="-122"/>
                <a:cs typeface="阿里巴巴普惠体 Medium" panose="00020600040101010101" pitchFamily="18" charset="-122"/>
                <a:sym typeface="+mn-ea"/>
              </a:rPr>
              <a:t>"</a:t>
            </a:r>
            <a:r>
              <a:rPr lang="zh-CN" altLang="en-US" sz="1600">
                <a:solidFill>
                  <a:schemeClr val="bg1"/>
                </a:solidFill>
                <a:latin typeface="阿里巴巴普惠体 Medium" panose="00020600040101010101" pitchFamily="18" charset="-122"/>
                <a:ea typeface="阿里巴巴普惠体 Medium" panose="00020600040101010101" pitchFamily="18" charset="-122"/>
                <a:cs typeface="阿里巴巴普惠体 Medium" panose="00020600040101010101" pitchFamily="18" charset="-122"/>
                <a:sym typeface="+mn-ea"/>
              </a:rPr>
              <a:t>我的做法是</a:t>
            </a:r>
            <a:endParaRPr lang="zh-CN" altLang="en-US" sz="1600">
              <a:solidFill>
                <a:schemeClr val="bg1"/>
              </a:solidFill>
              <a:latin typeface="阿里巴巴普惠体 Medium" panose="00020600040101010101" pitchFamily="18" charset="-122"/>
              <a:ea typeface="阿里巴巴普惠体 Medium" panose="00020600040101010101" pitchFamily="18" charset="-122"/>
              <a:cs typeface="阿里巴巴普惠体 Medium" panose="00020600040101010101" pitchFamily="18" charset="-122"/>
            </a:endParaRPr>
          </a:p>
        </p:txBody>
      </p:sp>
      <p:pic>
        <p:nvPicPr>
          <p:cNvPr id="22" name="图片 2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494878" y="2593554"/>
            <a:ext cx="3972107" cy="297908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529331">
            <a:off x="284656" y="425562"/>
            <a:ext cx="741770" cy="541958"/>
          </a:xfrm>
          <a:prstGeom prst="rect">
            <a:avLst/>
          </a:prstGeom>
        </p:spPr>
      </p:pic>
      <p:sp>
        <p:nvSpPr>
          <p:cNvPr id="3" name="标题 1"/>
          <p:cNvSpPr txBox="1"/>
          <p:nvPr/>
        </p:nvSpPr>
        <p:spPr>
          <a:xfrm>
            <a:off x="1106940" y="408068"/>
            <a:ext cx="3658235" cy="423545"/>
          </a:xfrm>
          <a:prstGeom prst="rect">
            <a:avLst/>
          </a:prstGeom>
        </p:spPr>
        <p:txBody>
          <a:bodyPr wrap="square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阿里巴巴普惠体 Medium" panose="00020600040101010101" pitchFamily="18" charset="-122"/>
                <a:ea typeface="阿里巴巴普惠体 Medium" panose="00020600040101010101" pitchFamily="18" charset="-122"/>
                <a:cs typeface="阿里巴巴普惠体 Medium" panose="00020600040101010101" pitchFamily="18" charset="-122"/>
                <a:sym typeface="+mn-ea"/>
              </a:rPr>
              <a:t>班主任工作艺术</a:t>
            </a:r>
            <a:endParaRPr lang="zh-CN" altLang="en-US" sz="2400">
              <a:solidFill>
                <a:schemeClr val="tx1">
                  <a:lumMod val="75000"/>
                  <a:lumOff val="25000"/>
                </a:schemeClr>
              </a:solidFill>
              <a:latin typeface="阿里巴巴普惠体 Medium" panose="00020600040101010101" pitchFamily="18" charset="-122"/>
              <a:ea typeface="阿里巴巴普惠体 Medium" panose="00020600040101010101" pitchFamily="18" charset="-122"/>
              <a:cs typeface="阿里巴巴普惠体 Medium" panose="00020600040101010101" pitchFamily="18" charset="-122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1106940" y="1533899"/>
            <a:ext cx="6801268" cy="523220"/>
            <a:chOff x="1223027" y="1574669"/>
            <a:chExt cx="6801268" cy="523220"/>
          </a:xfrm>
        </p:grpSpPr>
        <p:sp>
          <p:nvSpPr>
            <p:cNvPr id="11" name="文本框 10"/>
            <p:cNvSpPr txBox="1"/>
            <p:nvPr/>
          </p:nvSpPr>
          <p:spPr>
            <a:xfrm>
              <a:off x="1223027" y="1574669"/>
              <a:ext cx="617477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800">
                  <a:solidFill>
                    <a:srgbClr val="D03D12"/>
                  </a:solidFill>
                  <a:latin typeface="阿里巴巴普惠体 Heavy" panose="00020600040101010101" pitchFamily="18" charset="-122"/>
                  <a:ea typeface="阿里巴巴普惠体 Heavy" panose="00020600040101010101" pitchFamily="18" charset="-122"/>
                  <a:cs typeface="阿里巴巴普惠体 Heavy" panose="00020600040101010101" pitchFamily="18" charset="-122"/>
                </a:rPr>
                <a:t>02</a:t>
              </a:r>
              <a:endParaRPr lang="zh-CN" altLang="en-US" sz="2800">
                <a:solidFill>
                  <a:srgbClr val="D03D12"/>
                </a:solidFill>
                <a:latin typeface="阿里巴巴普惠体 Heavy" panose="00020600040101010101" pitchFamily="18" charset="-122"/>
                <a:ea typeface="阿里巴巴普惠体 Heavy" panose="00020600040101010101" pitchFamily="18" charset="-122"/>
                <a:cs typeface="阿里巴巴普惠体 Heavy" panose="00020600040101010101" pitchFamily="18" charset="-122"/>
              </a:endParaRPr>
            </a:p>
          </p:txBody>
        </p:sp>
        <p:sp>
          <p:nvSpPr>
            <p:cNvPr id="12" name="文本框 11"/>
            <p:cNvSpPr txBox="1"/>
            <p:nvPr/>
          </p:nvSpPr>
          <p:spPr>
            <a:xfrm>
              <a:off x="1929267" y="1636224"/>
              <a:ext cx="6095028" cy="4001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000">
                  <a:solidFill>
                    <a:schemeClr val="tx1">
                      <a:lumMod val="75000"/>
                      <a:lumOff val="25000"/>
                    </a:schemeClr>
                  </a:solidFill>
                  <a:latin typeface="阿里巴巴普惠体" panose="00020600040101010101" pitchFamily="18" charset="-122"/>
                  <a:ea typeface="阿里巴巴普惠体" panose="00020600040101010101" pitchFamily="18" charset="-122"/>
                  <a:cs typeface="阿里巴巴普惠体" panose="00020600040101010101" pitchFamily="18" charset="-122"/>
                  <a:sym typeface="+mn-ea"/>
                </a:rPr>
                <a:t>多赞美科任老师</a:t>
              </a:r>
              <a:endPara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</p:grpSp>
      <p:grpSp>
        <p:nvGrpSpPr>
          <p:cNvPr id="18" name="组合 17"/>
          <p:cNvGrpSpPr/>
          <p:nvPr/>
        </p:nvGrpSpPr>
        <p:grpSpPr>
          <a:xfrm>
            <a:off x="7046801" y="1879884"/>
            <a:ext cx="3933423" cy="3933423"/>
            <a:chOff x="6825481" y="1879884"/>
            <a:chExt cx="3933423" cy="3933423"/>
          </a:xfrm>
        </p:grpSpPr>
        <p:sp>
          <p:nvSpPr>
            <p:cNvPr id="17" name="矩形 16"/>
            <p:cNvSpPr/>
            <p:nvPr/>
          </p:nvSpPr>
          <p:spPr>
            <a:xfrm rot="2701326">
              <a:off x="7122057" y="2502535"/>
              <a:ext cx="2688767" cy="2688121"/>
            </a:xfrm>
            <a:prstGeom prst="rect">
              <a:avLst/>
            </a:prstGeom>
            <a:noFill/>
            <a:ln w="25400">
              <a:solidFill>
                <a:srgbClr val="D03D1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pic>
          <p:nvPicPr>
            <p:cNvPr id="16" name="图片 15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6825481" y="1879884"/>
              <a:ext cx="3933423" cy="3933423"/>
            </a:xfrm>
            <a:prstGeom prst="diamond">
              <a:avLst/>
            </a:prstGeom>
            <a:ln>
              <a:noFill/>
            </a:ln>
            <a:effectLst>
              <a:softEdge rad="112500"/>
            </a:effectLst>
          </p:spPr>
        </p:pic>
      </p:grpSp>
      <p:grpSp>
        <p:nvGrpSpPr>
          <p:cNvPr id="25" name="组合 24"/>
          <p:cNvGrpSpPr/>
          <p:nvPr/>
        </p:nvGrpSpPr>
        <p:grpSpPr>
          <a:xfrm>
            <a:off x="1724417" y="2820960"/>
            <a:ext cx="4343003" cy="2334823"/>
            <a:chOff x="1724417" y="2790571"/>
            <a:chExt cx="4343003" cy="2334823"/>
          </a:xfrm>
        </p:grpSpPr>
        <p:sp>
          <p:nvSpPr>
            <p:cNvPr id="14" name="文本框 13"/>
            <p:cNvSpPr txBox="1"/>
            <p:nvPr/>
          </p:nvSpPr>
          <p:spPr>
            <a:xfrm>
              <a:off x="1724417" y="2790571"/>
              <a:ext cx="4343003" cy="19044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85750" indent="-285750" fontAlgn="auto">
                <a:lnSpc>
                  <a:spcPct val="150000"/>
                </a:lnSpc>
                <a:buClr>
                  <a:srgbClr val="D03D12"/>
                </a:buClr>
                <a:buFont typeface="Arial" pitchFamily="34" charset="0"/>
                <a:buChar char="•"/>
              </a:pPr>
              <a:r>
                <a:rPr lang="zh-CN" altLang="en-US" sz="1600">
                  <a:solidFill>
                    <a:schemeClr val="tx1">
                      <a:lumMod val="75000"/>
                      <a:lumOff val="25000"/>
                    </a:schemeClr>
                  </a:solidFill>
                  <a:latin typeface="阿里巴巴普惠体" panose="00020600040101010101" pitchFamily="18" charset="-122"/>
                  <a:ea typeface="阿里巴巴普惠体" panose="00020600040101010101" pitchFamily="18" charset="-122"/>
                  <a:cs typeface="阿里巴巴普惠体" panose="00020600040101010101" pitchFamily="18" charset="-122"/>
                  <a:sym typeface="+mn-ea"/>
                </a:rPr>
                <a:t>尽管老师的威信更多的是靠他个人的业务能力和人格魅力，但班主任的适时介绍和夸奖，能让学生在崇拜老师的过程中接受老师的授课内容，甚至包容老师的一些不足，对学生自身发展有好处。</a:t>
              </a:r>
            </a:p>
          </p:txBody>
        </p:sp>
        <p:grpSp>
          <p:nvGrpSpPr>
            <p:cNvPr id="24" name="组合 23"/>
            <p:cNvGrpSpPr/>
            <p:nvPr/>
          </p:nvGrpSpPr>
          <p:grpSpPr>
            <a:xfrm>
              <a:off x="2042279" y="4938925"/>
              <a:ext cx="1787556" cy="186469"/>
              <a:chOff x="2108362" y="4816617"/>
              <a:chExt cx="1787556" cy="186469"/>
            </a:xfrm>
          </p:grpSpPr>
          <p:grpSp>
            <p:nvGrpSpPr>
              <p:cNvPr id="21" name="组合 20"/>
              <p:cNvGrpSpPr/>
              <p:nvPr/>
            </p:nvGrpSpPr>
            <p:grpSpPr>
              <a:xfrm>
                <a:off x="2108362" y="4816617"/>
                <a:ext cx="384398" cy="186469"/>
                <a:chOff x="2172428" y="4909804"/>
                <a:chExt cx="384398" cy="186469"/>
              </a:xfrm>
            </p:grpSpPr>
            <p:sp>
              <p:nvSpPr>
                <p:cNvPr id="19" name="箭头: V 形 18"/>
                <p:cNvSpPr/>
                <p:nvPr/>
              </p:nvSpPr>
              <p:spPr>
                <a:xfrm>
                  <a:off x="2172428" y="4909804"/>
                  <a:ext cx="192199" cy="186374"/>
                </a:xfrm>
                <a:prstGeom prst="chevron">
                  <a:avLst/>
                </a:prstGeom>
                <a:solidFill>
                  <a:srgbClr val="D03D12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0" name="箭头: V 形 19"/>
                <p:cNvSpPr/>
                <p:nvPr/>
              </p:nvSpPr>
              <p:spPr>
                <a:xfrm>
                  <a:off x="2364627" y="4909899"/>
                  <a:ext cx="192199" cy="186374"/>
                </a:xfrm>
                <a:prstGeom prst="chevron">
                  <a:avLst/>
                </a:prstGeom>
                <a:solidFill>
                  <a:srgbClr val="D03D12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schemeClr val="tx1"/>
                    </a:solidFill>
                  </a:endParaRPr>
                </a:p>
              </p:txBody>
            </p:sp>
          </p:grpSp>
          <p:cxnSp>
            <p:nvCxnSpPr>
              <p:cNvPr id="23" name="直接连接符 22"/>
              <p:cNvCxnSpPr>
                <a:stCxn id="20" idx="3"/>
              </p:cNvCxnSpPr>
              <p:nvPr/>
            </p:nvCxnSpPr>
            <p:spPr>
              <a:xfrm flipV="1">
                <a:off x="2492760" y="4909804"/>
                <a:ext cx="1403158" cy="95"/>
              </a:xfrm>
              <a:prstGeom prst="line">
                <a:avLst/>
              </a:prstGeom>
              <a:ln w="19050">
                <a:solidFill>
                  <a:srgbClr val="D03D1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529331">
            <a:off x="284656" y="425562"/>
            <a:ext cx="741770" cy="541958"/>
          </a:xfrm>
          <a:prstGeom prst="rect">
            <a:avLst/>
          </a:prstGeom>
        </p:spPr>
      </p:pic>
      <p:sp>
        <p:nvSpPr>
          <p:cNvPr id="3" name="标题 1"/>
          <p:cNvSpPr txBox="1"/>
          <p:nvPr/>
        </p:nvSpPr>
        <p:spPr>
          <a:xfrm>
            <a:off x="1106940" y="408068"/>
            <a:ext cx="3658235" cy="423545"/>
          </a:xfrm>
          <a:prstGeom prst="rect">
            <a:avLst/>
          </a:prstGeom>
        </p:spPr>
        <p:txBody>
          <a:bodyPr wrap="square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阿里巴巴普惠体 Medium" panose="00020600040101010101" pitchFamily="18" charset="-122"/>
                <a:ea typeface="阿里巴巴普惠体 Medium" panose="00020600040101010101" pitchFamily="18" charset="-122"/>
                <a:cs typeface="阿里巴巴普惠体 Medium" panose="00020600040101010101" pitchFamily="18" charset="-122"/>
                <a:sym typeface="+mn-ea"/>
              </a:rPr>
              <a:t>班主任工作艺术</a:t>
            </a:r>
            <a:endParaRPr lang="zh-CN" altLang="en-US" sz="2400">
              <a:solidFill>
                <a:schemeClr val="tx1">
                  <a:lumMod val="75000"/>
                  <a:lumOff val="25000"/>
                </a:schemeClr>
              </a:solidFill>
              <a:latin typeface="阿里巴巴普惠体 Medium" panose="00020600040101010101" pitchFamily="18" charset="-122"/>
              <a:ea typeface="阿里巴巴普惠体 Medium" panose="00020600040101010101" pitchFamily="18" charset="-122"/>
              <a:cs typeface="阿里巴巴普惠体 Medium" panose="00020600040101010101" pitchFamily="18" charset="-122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1106940" y="1370514"/>
            <a:ext cx="6801268" cy="523220"/>
            <a:chOff x="1223027" y="1574669"/>
            <a:chExt cx="6801268" cy="523220"/>
          </a:xfrm>
        </p:grpSpPr>
        <p:sp>
          <p:nvSpPr>
            <p:cNvPr id="11" name="文本框 10"/>
            <p:cNvSpPr txBox="1"/>
            <p:nvPr/>
          </p:nvSpPr>
          <p:spPr>
            <a:xfrm>
              <a:off x="1223027" y="1574669"/>
              <a:ext cx="617477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800">
                  <a:solidFill>
                    <a:srgbClr val="D03D12"/>
                  </a:solidFill>
                  <a:latin typeface="阿里巴巴普惠体 Heavy" panose="00020600040101010101" pitchFamily="18" charset="-122"/>
                  <a:ea typeface="阿里巴巴普惠体 Heavy" panose="00020600040101010101" pitchFamily="18" charset="-122"/>
                  <a:cs typeface="阿里巴巴普惠体 Heavy" panose="00020600040101010101" pitchFamily="18" charset="-122"/>
                </a:rPr>
                <a:t>03</a:t>
              </a:r>
              <a:endParaRPr lang="zh-CN" altLang="en-US" sz="2800">
                <a:solidFill>
                  <a:srgbClr val="D03D12"/>
                </a:solidFill>
                <a:latin typeface="阿里巴巴普惠体 Heavy" panose="00020600040101010101" pitchFamily="18" charset="-122"/>
                <a:ea typeface="阿里巴巴普惠体 Heavy" panose="00020600040101010101" pitchFamily="18" charset="-122"/>
                <a:cs typeface="阿里巴巴普惠体 Heavy" panose="00020600040101010101" pitchFamily="18" charset="-122"/>
              </a:endParaRPr>
            </a:p>
          </p:txBody>
        </p:sp>
        <p:sp>
          <p:nvSpPr>
            <p:cNvPr id="12" name="文本框 11"/>
            <p:cNvSpPr txBox="1"/>
            <p:nvPr/>
          </p:nvSpPr>
          <p:spPr>
            <a:xfrm>
              <a:off x="1929267" y="1636224"/>
              <a:ext cx="6095028" cy="4001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000">
                  <a:solidFill>
                    <a:schemeClr val="tx1">
                      <a:lumMod val="75000"/>
                      <a:lumOff val="25000"/>
                    </a:schemeClr>
                  </a:solidFill>
                  <a:latin typeface="阿里巴巴普惠体" panose="00020600040101010101" pitchFamily="18" charset="-122"/>
                  <a:ea typeface="阿里巴巴普惠体" panose="00020600040101010101" pitchFamily="18" charset="-122"/>
                  <a:cs typeface="阿里巴巴普惠体" panose="00020600040101010101" pitchFamily="18" charset="-122"/>
                  <a:sym typeface="+mn-ea"/>
                </a:rPr>
                <a:t>重视每次的集体活动，重视每个第一次</a:t>
              </a:r>
              <a:endPara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</p:grpSp>
      <p:pic>
        <p:nvPicPr>
          <p:cNvPr id="14" name="图片 1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710309" y="2289389"/>
            <a:ext cx="2757274" cy="275727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6" name="图片 1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17363" y="2289389"/>
            <a:ext cx="2757274" cy="275727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" name="图片 1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24417" y="2289389"/>
            <a:ext cx="2757274" cy="275727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grpSp>
        <p:nvGrpSpPr>
          <p:cNvPr id="27" name="组合 26"/>
          <p:cNvGrpSpPr/>
          <p:nvPr/>
        </p:nvGrpSpPr>
        <p:grpSpPr>
          <a:xfrm>
            <a:off x="1428871" y="5224312"/>
            <a:ext cx="9334258" cy="693080"/>
            <a:chOff x="1428871" y="5224312"/>
            <a:chExt cx="9334258" cy="693080"/>
          </a:xfrm>
        </p:grpSpPr>
        <p:sp>
          <p:nvSpPr>
            <p:cNvPr id="22" name="椭圆 21"/>
            <p:cNvSpPr/>
            <p:nvPr/>
          </p:nvSpPr>
          <p:spPr>
            <a:xfrm>
              <a:off x="5286436" y="5224312"/>
              <a:ext cx="1619128" cy="693080"/>
            </a:xfrm>
            <a:prstGeom prst="ellipse">
              <a:avLst/>
            </a:prstGeom>
            <a:solidFill>
              <a:srgbClr val="D03D1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>
                  <a:latin typeface="阿里巴巴普惠体 Medium" panose="00020600040101010101" pitchFamily="18" charset="-122"/>
                  <a:ea typeface="阿里巴巴普惠体 Medium" panose="00020600040101010101" pitchFamily="18" charset="-122"/>
                  <a:cs typeface="阿里巴巴普惠体 Medium" panose="00020600040101010101" pitchFamily="18" charset="-122"/>
                </a:rPr>
                <a:t>劳 动</a:t>
              </a:r>
            </a:p>
          </p:txBody>
        </p:sp>
        <p:cxnSp>
          <p:nvCxnSpPr>
            <p:cNvPr id="24" name="直接连接符 23"/>
            <p:cNvCxnSpPr>
              <a:stCxn id="22" idx="6"/>
            </p:cNvCxnSpPr>
            <p:nvPr/>
          </p:nvCxnSpPr>
          <p:spPr>
            <a:xfrm>
              <a:off x="6905564" y="5570852"/>
              <a:ext cx="3857565" cy="0"/>
            </a:xfrm>
            <a:prstGeom prst="line">
              <a:avLst/>
            </a:prstGeom>
            <a:ln w="19050">
              <a:solidFill>
                <a:srgbClr val="D03D12"/>
              </a:solidFill>
              <a:prstDash val="sysDot"/>
              <a:tail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直接连接符 25"/>
            <p:cNvCxnSpPr/>
            <p:nvPr/>
          </p:nvCxnSpPr>
          <p:spPr>
            <a:xfrm>
              <a:off x="1428871" y="5570852"/>
              <a:ext cx="3857565" cy="0"/>
            </a:xfrm>
            <a:prstGeom prst="line">
              <a:avLst/>
            </a:prstGeom>
            <a:ln w="19050">
              <a:solidFill>
                <a:srgbClr val="D03D12"/>
              </a:solidFill>
              <a:prstDash val="sysDot"/>
              <a:headEnd type="oval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529331">
            <a:off x="284656" y="425562"/>
            <a:ext cx="741770" cy="541958"/>
          </a:xfrm>
          <a:prstGeom prst="rect">
            <a:avLst/>
          </a:prstGeom>
        </p:spPr>
      </p:pic>
      <p:sp>
        <p:nvSpPr>
          <p:cNvPr id="3" name="标题 1"/>
          <p:cNvSpPr txBox="1"/>
          <p:nvPr/>
        </p:nvSpPr>
        <p:spPr>
          <a:xfrm>
            <a:off x="1106940" y="408068"/>
            <a:ext cx="3658235" cy="423545"/>
          </a:xfrm>
          <a:prstGeom prst="rect">
            <a:avLst/>
          </a:prstGeom>
        </p:spPr>
        <p:txBody>
          <a:bodyPr wrap="square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阿里巴巴普惠体 Medium" panose="00020600040101010101" pitchFamily="18" charset="-122"/>
                <a:ea typeface="阿里巴巴普惠体 Medium" panose="00020600040101010101" pitchFamily="18" charset="-122"/>
                <a:cs typeface="阿里巴巴普惠体 Medium" panose="00020600040101010101" pitchFamily="18" charset="-122"/>
                <a:sym typeface="+mn-ea"/>
              </a:rPr>
              <a:t>班主任工作艺术</a:t>
            </a:r>
            <a:endParaRPr lang="zh-CN" altLang="en-US" sz="2400">
              <a:solidFill>
                <a:schemeClr val="tx1">
                  <a:lumMod val="75000"/>
                  <a:lumOff val="25000"/>
                </a:schemeClr>
              </a:solidFill>
              <a:latin typeface="阿里巴巴普惠体 Medium" panose="00020600040101010101" pitchFamily="18" charset="-122"/>
              <a:ea typeface="阿里巴巴普惠体 Medium" panose="00020600040101010101" pitchFamily="18" charset="-122"/>
              <a:cs typeface="阿里巴巴普惠体 Medium" panose="00020600040101010101" pitchFamily="18" charset="-122"/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365175" y="2639340"/>
            <a:ext cx="7461649" cy="335988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pSp>
        <p:nvGrpSpPr>
          <p:cNvPr id="7" name="组合 6"/>
          <p:cNvGrpSpPr/>
          <p:nvPr/>
        </p:nvGrpSpPr>
        <p:grpSpPr>
          <a:xfrm>
            <a:off x="1106940" y="1370514"/>
            <a:ext cx="6801268" cy="523220"/>
            <a:chOff x="1223027" y="1574669"/>
            <a:chExt cx="6801268" cy="523220"/>
          </a:xfrm>
        </p:grpSpPr>
        <p:sp>
          <p:nvSpPr>
            <p:cNvPr id="8" name="文本框 7"/>
            <p:cNvSpPr txBox="1"/>
            <p:nvPr/>
          </p:nvSpPr>
          <p:spPr>
            <a:xfrm>
              <a:off x="1223027" y="1574669"/>
              <a:ext cx="617477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800">
                  <a:solidFill>
                    <a:srgbClr val="D03D12"/>
                  </a:solidFill>
                  <a:latin typeface="阿里巴巴普惠体 Heavy" panose="00020600040101010101" pitchFamily="18" charset="-122"/>
                  <a:ea typeface="阿里巴巴普惠体 Heavy" panose="00020600040101010101" pitchFamily="18" charset="-122"/>
                  <a:cs typeface="阿里巴巴普惠体 Heavy" panose="00020600040101010101" pitchFamily="18" charset="-122"/>
                </a:rPr>
                <a:t>03</a:t>
              </a:r>
              <a:endParaRPr lang="zh-CN" altLang="en-US" sz="2800">
                <a:solidFill>
                  <a:srgbClr val="D03D12"/>
                </a:solidFill>
                <a:latin typeface="阿里巴巴普惠体 Heavy" panose="00020600040101010101" pitchFamily="18" charset="-122"/>
                <a:ea typeface="阿里巴巴普惠体 Heavy" panose="00020600040101010101" pitchFamily="18" charset="-122"/>
                <a:cs typeface="阿里巴巴普惠体 Heavy" panose="00020600040101010101" pitchFamily="18" charset="-122"/>
              </a:endParaRPr>
            </a:p>
          </p:txBody>
        </p:sp>
        <p:sp>
          <p:nvSpPr>
            <p:cNvPr id="9" name="文本框 8"/>
            <p:cNvSpPr txBox="1"/>
            <p:nvPr/>
          </p:nvSpPr>
          <p:spPr>
            <a:xfrm>
              <a:off x="1929267" y="1636224"/>
              <a:ext cx="6095028" cy="4001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000">
                  <a:solidFill>
                    <a:schemeClr val="tx1">
                      <a:lumMod val="75000"/>
                      <a:lumOff val="25000"/>
                    </a:schemeClr>
                  </a:solidFill>
                  <a:latin typeface="阿里巴巴普惠体" panose="00020600040101010101" pitchFamily="18" charset="-122"/>
                  <a:ea typeface="阿里巴巴普惠体" panose="00020600040101010101" pitchFamily="18" charset="-122"/>
                  <a:cs typeface="阿里巴巴普惠体" panose="00020600040101010101" pitchFamily="18" charset="-122"/>
                  <a:sym typeface="+mn-ea"/>
                </a:rPr>
                <a:t>重视每次的集体活动，重视每个第一次</a:t>
              </a:r>
              <a:endPara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</p:grpSp>
      <p:sp>
        <p:nvSpPr>
          <p:cNvPr id="10" name="椭圆 9"/>
          <p:cNvSpPr/>
          <p:nvPr/>
        </p:nvSpPr>
        <p:spPr>
          <a:xfrm>
            <a:off x="5286435" y="2432635"/>
            <a:ext cx="1619128" cy="693080"/>
          </a:xfrm>
          <a:prstGeom prst="ellipse">
            <a:avLst/>
          </a:prstGeom>
          <a:solidFill>
            <a:srgbClr val="D03D1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latin typeface="阿里巴巴普惠体 Medium" panose="00020600040101010101" pitchFamily="18" charset="-122"/>
                <a:ea typeface="阿里巴巴普惠体 Medium" panose="00020600040101010101" pitchFamily="18" charset="-122"/>
                <a:cs typeface="阿里巴巴普惠体 Medium" panose="00020600040101010101" pitchFamily="18" charset="-122"/>
              </a:rPr>
              <a:t>运动会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529331">
            <a:off x="284656" y="425562"/>
            <a:ext cx="741770" cy="541958"/>
          </a:xfrm>
          <a:prstGeom prst="rect">
            <a:avLst/>
          </a:prstGeom>
        </p:spPr>
      </p:pic>
      <p:sp>
        <p:nvSpPr>
          <p:cNvPr id="3" name="标题 1"/>
          <p:cNvSpPr txBox="1"/>
          <p:nvPr/>
        </p:nvSpPr>
        <p:spPr>
          <a:xfrm>
            <a:off x="1106940" y="408068"/>
            <a:ext cx="3658235" cy="423545"/>
          </a:xfrm>
          <a:prstGeom prst="rect">
            <a:avLst/>
          </a:prstGeom>
        </p:spPr>
        <p:txBody>
          <a:bodyPr wrap="square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阿里巴巴普惠体 Medium" panose="00020600040101010101" pitchFamily="18" charset="-122"/>
                <a:ea typeface="阿里巴巴普惠体 Medium" panose="00020600040101010101" pitchFamily="18" charset="-122"/>
                <a:cs typeface="阿里巴巴普惠体 Medium" panose="00020600040101010101" pitchFamily="18" charset="-122"/>
                <a:sym typeface="+mn-ea"/>
              </a:rPr>
              <a:t>班主任工作艺术</a:t>
            </a:r>
            <a:endParaRPr lang="zh-CN" altLang="en-US" sz="2400">
              <a:solidFill>
                <a:schemeClr val="tx1">
                  <a:lumMod val="75000"/>
                  <a:lumOff val="25000"/>
                </a:schemeClr>
              </a:solidFill>
              <a:latin typeface="阿里巴巴普惠体 Medium" panose="00020600040101010101" pitchFamily="18" charset="-122"/>
              <a:ea typeface="阿里巴巴普惠体 Medium" panose="00020600040101010101" pitchFamily="18" charset="-122"/>
              <a:cs typeface="阿里巴巴普惠体 Medium" panose="00020600040101010101" pitchFamily="18" charset="-122"/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1106940" y="1370514"/>
            <a:ext cx="6801268" cy="523220"/>
            <a:chOff x="1223027" y="1574669"/>
            <a:chExt cx="6801268" cy="523220"/>
          </a:xfrm>
        </p:grpSpPr>
        <p:sp>
          <p:nvSpPr>
            <p:cNvPr id="6" name="文本框 5"/>
            <p:cNvSpPr txBox="1"/>
            <p:nvPr/>
          </p:nvSpPr>
          <p:spPr>
            <a:xfrm>
              <a:off x="1223027" y="1574669"/>
              <a:ext cx="617477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800">
                  <a:solidFill>
                    <a:srgbClr val="D03D12"/>
                  </a:solidFill>
                  <a:latin typeface="阿里巴巴普惠体 Heavy" panose="00020600040101010101" pitchFamily="18" charset="-122"/>
                  <a:ea typeface="阿里巴巴普惠体 Heavy" panose="00020600040101010101" pitchFamily="18" charset="-122"/>
                  <a:cs typeface="阿里巴巴普惠体 Heavy" panose="00020600040101010101" pitchFamily="18" charset="-122"/>
                </a:rPr>
                <a:t>03</a:t>
              </a:r>
              <a:endParaRPr lang="zh-CN" altLang="en-US" sz="2800">
                <a:solidFill>
                  <a:srgbClr val="D03D12"/>
                </a:solidFill>
                <a:latin typeface="阿里巴巴普惠体 Heavy" panose="00020600040101010101" pitchFamily="18" charset="-122"/>
                <a:ea typeface="阿里巴巴普惠体 Heavy" panose="00020600040101010101" pitchFamily="18" charset="-122"/>
                <a:cs typeface="阿里巴巴普惠体 Heavy" panose="00020600040101010101" pitchFamily="18" charset="-122"/>
              </a:endParaRPr>
            </a:p>
          </p:txBody>
        </p:sp>
        <p:sp>
          <p:nvSpPr>
            <p:cNvPr id="7" name="文本框 6"/>
            <p:cNvSpPr txBox="1"/>
            <p:nvPr/>
          </p:nvSpPr>
          <p:spPr>
            <a:xfrm>
              <a:off x="1929267" y="1636224"/>
              <a:ext cx="6095028" cy="4001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000">
                  <a:solidFill>
                    <a:schemeClr val="tx1">
                      <a:lumMod val="75000"/>
                      <a:lumOff val="25000"/>
                    </a:schemeClr>
                  </a:solidFill>
                  <a:latin typeface="阿里巴巴普惠体" panose="00020600040101010101" pitchFamily="18" charset="-122"/>
                  <a:ea typeface="阿里巴巴普惠体" panose="00020600040101010101" pitchFamily="18" charset="-122"/>
                  <a:cs typeface="阿里巴巴普惠体" panose="00020600040101010101" pitchFamily="18" charset="-122"/>
                  <a:sym typeface="+mn-ea"/>
                </a:rPr>
                <a:t>重视每次的集体活动，重视每个第一次</a:t>
              </a:r>
              <a:endPara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</p:grpSp>
      <p:grpSp>
        <p:nvGrpSpPr>
          <p:cNvPr id="24" name="组合 23"/>
          <p:cNvGrpSpPr/>
          <p:nvPr/>
        </p:nvGrpSpPr>
        <p:grpSpPr>
          <a:xfrm>
            <a:off x="1892562" y="2556825"/>
            <a:ext cx="2387923" cy="3028586"/>
            <a:chOff x="1988481" y="2783969"/>
            <a:chExt cx="2387923" cy="3028586"/>
          </a:xfrm>
        </p:grpSpPr>
        <p:pic>
          <p:nvPicPr>
            <p:cNvPr id="15" name="图片 14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2179225" y="3055784"/>
              <a:ext cx="2006437" cy="2006437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</p:spPr>
        </p:pic>
        <p:sp>
          <p:nvSpPr>
            <p:cNvPr id="16" name="矩形 15"/>
            <p:cNvSpPr/>
            <p:nvPr/>
          </p:nvSpPr>
          <p:spPr>
            <a:xfrm>
              <a:off x="1988481" y="2783969"/>
              <a:ext cx="2387923" cy="3028586"/>
            </a:xfrm>
            <a:prstGeom prst="rect">
              <a:avLst/>
            </a:prstGeom>
            <a:noFill/>
            <a:ln w="25400">
              <a:solidFill>
                <a:srgbClr val="D03D1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文本框 16"/>
            <p:cNvSpPr txBox="1"/>
            <p:nvPr/>
          </p:nvSpPr>
          <p:spPr>
            <a:xfrm>
              <a:off x="2513028" y="5252722"/>
              <a:ext cx="133882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>
                  <a:solidFill>
                    <a:schemeClr val="tx1">
                      <a:lumMod val="75000"/>
                      <a:lumOff val="25000"/>
                    </a:schemeClr>
                  </a:solidFill>
                  <a:latin typeface="阿里巴巴普惠体 Medium" panose="00020600040101010101" pitchFamily="18" charset="-122"/>
                  <a:ea typeface="阿里巴巴普惠体 Medium" panose="00020600040101010101" pitchFamily="18" charset="-122"/>
                  <a:cs typeface="阿里巴巴普惠体 Medium" panose="00020600040101010101" pitchFamily="18" charset="-122"/>
                </a:rPr>
                <a:t>课外活动一</a:t>
              </a:r>
            </a:p>
          </p:txBody>
        </p:sp>
      </p:grpSp>
      <p:grpSp>
        <p:nvGrpSpPr>
          <p:cNvPr id="23" name="组合 22"/>
          <p:cNvGrpSpPr/>
          <p:nvPr/>
        </p:nvGrpSpPr>
        <p:grpSpPr>
          <a:xfrm>
            <a:off x="4900385" y="2556825"/>
            <a:ext cx="2387923" cy="3028586"/>
            <a:chOff x="4900951" y="2783969"/>
            <a:chExt cx="2387923" cy="3028586"/>
          </a:xfrm>
        </p:grpSpPr>
        <p:pic>
          <p:nvPicPr>
            <p:cNvPr id="9" name="图片 8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5092780" y="3019383"/>
              <a:ext cx="2006439" cy="2006439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</p:spPr>
        </p:pic>
        <p:sp>
          <p:nvSpPr>
            <p:cNvPr id="18" name="矩形 17"/>
            <p:cNvSpPr/>
            <p:nvPr/>
          </p:nvSpPr>
          <p:spPr>
            <a:xfrm>
              <a:off x="4900951" y="2783969"/>
              <a:ext cx="2387923" cy="3028586"/>
            </a:xfrm>
            <a:prstGeom prst="rect">
              <a:avLst/>
            </a:prstGeom>
            <a:noFill/>
            <a:ln w="25400">
              <a:solidFill>
                <a:srgbClr val="D03D1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文本框 18"/>
            <p:cNvSpPr txBox="1"/>
            <p:nvPr/>
          </p:nvSpPr>
          <p:spPr>
            <a:xfrm>
              <a:off x="5434315" y="5252722"/>
              <a:ext cx="132119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>
                  <a:solidFill>
                    <a:schemeClr val="tx1">
                      <a:lumMod val="75000"/>
                      <a:lumOff val="25000"/>
                    </a:schemeClr>
                  </a:solidFill>
                  <a:latin typeface="阿里巴巴普惠体 Medium" panose="00020600040101010101" pitchFamily="18" charset="-122"/>
                  <a:ea typeface="阿里巴巴普惠体 Medium" panose="00020600040101010101" pitchFamily="18" charset="-122"/>
                  <a:cs typeface="阿里巴巴普惠体 Medium" panose="00020600040101010101" pitchFamily="18" charset="-122"/>
                </a:rPr>
                <a:t>课外活动二</a:t>
              </a:r>
            </a:p>
          </p:txBody>
        </p:sp>
      </p:grpSp>
      <p:grpSp>
        <p:nvGrpSpPr>
          <p:cNvPr id="22" name="组合 21"/>
          <p:cNvGrpSpPr/>
          <p:nvPr/>
        </p:nvGrpSpPr>
        <p:grpSpPr>
          <a:xfrm>
            <a:off x="7908208" y="2556825"/>
            <a:ext cx="2387923" cy="3028586"/>
            <a:chOff x="7813421" y="2783969"/>
            <a:chExt cx="2387923" cy="3028586"/>
          </a:xfrm>
        </p:grpSpPr>
        <p:pic>
          <p:nvPicPr>
            <p:cNvPr id="13" name="图片 12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8006337" y="3086828"/>
              <a:ext cx="2006438" cy="2006438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</p:spPr>
        </p:pic>
        <p:sp>
          <p:nvSpPr>
            <p:cNvPr id="20" name="文本框 19"/>
            <p:cNvSpPr txBox="1"/>
            <p:nvPr/>
          </p:nvSpPr>
          <p:spPr>
            <a:xfrm>
              <a:off x="8348159" y="5255624"/>
              <a:ext cx="13227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>
                  <a:solidFill>
                    <a:schemeClr val="tx1">
                      <a:lumMod val="75000"/>
                      <a:lumOff val="25000"/>
                    </a:schemeClr>
                  </a:solidFill>
                  <a:latin typeface="阿里巴巴普惠体 Medium" panose="00020600040101010101" pitchFamily="18" charset="-122"/>
                  <a:ea typeface="阿里巴巴普惠体 Medium" panose="00020600040101010101" pitchFamily="18" charset="-122"/>
                  <a:cs typeface="阿里巴巴普惠体 Medium" panose="00020600040101010101" pitchFamily="18" charset="-122"/>
                </a:rPr>
                <a:t>课外活动三</a:t>
              </a:r>
            </a:p>
          </p:txBody>
        </p:sp>
        <p:sp>
          <p:nvSpPr>
            <p:cNvPr id="21" name="矩形 20"/>
            <p:cNvSpPr/>
            <p:nvPr/>
          </p:nvSpPr>
          <p:spPr>
            <a:xfrm>
              <a:off x="7813421" y="2783969"/>
              <a:ext cx="2387923" cy="3028586"/>
            </a:xfrm>
            <a:prstGeom prst="rect">
              <a:avLst/>
            </a:prstGeom>
            <a:noFill/>
            <a:ln w="25400">
              <a:solidFill>
                <a:srgbClr val="D03D1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https://d.book118.com/708140053002006047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等线 Light</vt:lpstr>
      <vt:lpstr>等线</vt:lpstr>
      <vt:lpstr>汉呈王天喜毛笔书法</vt:lpstr>
      <vt:lpstr>阿里巴巴普惠体</vt:lpstr>
      <vt:lpstr>阿里巴巴普惠体 Medium</vt:lpstr>
      <vt:lpstr>阿里巴巴普惠体 Heavy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2024-09-28T01:15:53.449</cp:lastPrinted>
  <dcterms:created xsi:type="dcterms:W3CDTF">2024-09-27T17:15:53Z</dcterms:created>
  <dcterms:modified xsi:type="dcterms:W3CDTF">2024-09-27T17:15:55Z</dcterms:modified>
</cp:coreProperties>
</file>