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FBD028-4D19-49F1-8987-519ADE725C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9804DF-8A26-4DC1-AAFE-83C858FBE8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245232-5079-4FE8-A448-CCB725AF76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C05254-08DA-4AE7-B10A-AC95C1ACB7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236E31-6DDB-4B9D-96E8-AAB24A78A8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39477A1-315B-4013-8A22-75600B3E4F7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B92037-9874-4F52-9D1E-F231374721F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21915F-C5C4-4FEE-B7F7-4E3BEAC9E3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CC5B5F-0AA9-4A1F-857B-1E63AE5AAF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EFABB7-29A8-4928-81BD-CB73E87B9B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9104B4-584F-4E47-9161-B8C8F9BB79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140065057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铁路劳产率分析报告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铁路劳产率现状分析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铁路劳产率提升策略与建议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国内外铁路劳产率比较与借鉴</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引言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分析铁路劳产率现状，找出存在的问题和原因，提出改进措施和建议。</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随着铁路运输业的快速发展，提高劳产率已成为铁路企业面临的重要课题。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背景</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7886" r="7886"/>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采用铁路企业相关统计数据、调查问卷和现场调研等方式获取数据。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数据来源</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运用统计分析、比较分析和因果分析等方法对数据进行分析。</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分析方法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数据来源与分析方法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报告结构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包括引言、现状分析、问题剖析、改进措施和建议等部分。</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内容概述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引言部分介绍报告的目的、背景、数据来源和分析方法；现状分析部分对铁路劳产率进行全面深入的分析；问题剖析部分针对存在的问题进行剖析；改进措施和建议部分提出具体的改进措施和建议。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报告结构和内容概述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铁路劳产率现状分析</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劳产率定义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劳产率是指单位劳动力投入的产出量，是衡量生产效率的重要指标。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计算方法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铁路劳产率通常通过计算铁路行业单位劳动力所完成的运输量或收入来衡量。具体公式为：劳产率 = 铁路运输量（或收入）/ 平均劳动力人数。</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劳产率定义及计算方法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188" r="2518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行业平均水平</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根据统计数据，铁路行业的劳产率普遍较高，但不同地区和企业之间存在差异。</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国际比较</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与国际先进水平相比，我国铁路劳产率仍有提升空间，尤其是在运营效率和服务质量方面。</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铁路行业劳产率水平</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不同地区、企业劳产率差异分析</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地区差异</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不同地区的铁路劳产率受经济发展水平、交通基础设施、运输需求等多种因素影响。一般来说，经济发达地区的铁路劳产率较高。</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企业差异</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不同铁路企业的劳产率差异主要源于企业管理水平、技术创新、员工素质等方面的差异。优秀的管理和创新能力有助于提高企业的劳产率。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1719" r="11719"/>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先进的铁路技术和设备可以提高运输效率和安全性，从而提升劳产率。</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技术创新</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企业管理</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员工素质</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政策法规</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科学的企业管理可以降低运营成本、提高运营效率，进而提升劳产率。</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员工的专业技能和素质直接影响铁路运输服务的质量和效率，对劳产率有重要影响。</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政府相关政策和法规对铁路行业的发展具有导向作用，合理的政策法规有助于提升铁路劳产率。</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影响劳产率的主要因素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铁路劳产率提升策略与建议</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https://d.book118.com/708140065057006046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2024-09-27T07:19:42.337</cp:lastPrinted>
  <dcterms:created xsi:type="dcterms:W3CDTF">2024-09-26T23:19:42Z</dcterms:created>
  <dcterms:modified xsi:type="dcterms:W3CDTF">2024-09-26T23:19:44Z</dcterms:modified>
</cp:coreProperties>
</file>