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A50D51-826E-488B-8487-E1FE63B807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202151-836A-4FEF-A590-DEE426DEE9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41441C-310E-4231-A7E4-8E5835C0D1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E4E752-178D-49AD-BCD2-703116E0AF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9DD8BB-D568-4FD1-B183-009767B7D7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BA4A41-BD5C-4BA4-B508-188AA05BC52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4595EC-925F-48E0-A7BE-7A9282091D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7E9159-57CB-45DD-93D0-5088A6727A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038FCE-D774-4780-9708-086E6CB294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A74BC9-8C08-45EE-B7E2-6F8CC02C12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E4BD80-3573-49CD-9D08-E64112F799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140071044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智能垃圾分类系统的信息安全与隐私保护</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2024-01-17</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智能垃圾分类系统概述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信息安全风险分析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隐私保护策略设计</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信息安全防护措施</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实验验证与效果评估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智能垃圾分类系统的发展</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智能垃圾分类系统通过图像识别、传感器等技术实现自动分类，提高了分类效率和准确性。</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信息安全与隐私保护的重要性</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智能垃圾分类系统涉及大量用户数据和城市运营信息，信息安全和隐私保护问题不容忽视。</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垃圾分类处理现状</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随着城市化进程的加速，垃圾产生量不断增加，传统垃圾分类处理方式已无法满足需求。</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国外研究现状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发达国家在智能垃圾分类系统研究方面起步较早，技术相对成熟，已广泛应用于城市垃圾处理领域。</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542" r="254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国内研究现状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近年来，国内在智能垃圾分类系统研究方面取得了显著进展，但仍存在技术瓶颈和应用难题。</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信息安全与隐私保护研究现状</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目前，国内外学者已针对智能垃圾分类系统的信息安全和隐私保护问题开展了一系列研究，提出了相应的解决方案和技术措施。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167" r="1816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本文旨在分析智能垃圾分类系统的信息安全和隐私保护问题，提出相应的解决方案和技术措施，为智能垃圾分类系统的健康发展提供保障。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首先，对智能垃圾分类系统的基本原理和关键技术进行介绍；其次，分析智能垃圾分类系统面临的信息安全和隐私保护挑战；接着，提出针对性的解决方案和技术措施；最后，通过实验验证所提方案的有效性。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研究内容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本文研究目的和内容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智能垃圾分类系统概述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硬件设备：包括智能垃圾桶、传感器、摄像头等，用于收集垃圾并进行分类。</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软件系统：通过图像识别、深度学习等技术对垃圾进行自动分类和识别。</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云计算平台：提供数据存储、分析和处理服务，支持系统的运行和优化。</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工作原理：用户将垃圾投入智能垃圾桶，系统通过传感器和摄像头收集垃圾信息，经过软件系统的自动分类和识别，将垃圾分为可回收物、有害垃圾、湿垃圾和干垃圾等类别，并将分类结果传输到云计算平台进行数据处理和分析。</a:t>
            </a:r>
          </a:p>
        </p:txBody>
      </p:sp>
      <p:pic>
        <p:nvPicPr>
          <p:cNvPr id="6" name="Picture 6"/>
          <p:cNvPicPr>
            <a:picLocks noChangeAspect="1"/>
          </p:cNvPicPr>
          <p:nvPr/>
        </p:nvPicPr>
        <p:blipFill>
          <a:blip r:embed="rId2">
            <a:alphaModFix/>
          </a:blip>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系统组成与工作原理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7640" r="764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关键技术分析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图像识别技术</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通过图像识别算法对垃圾进行自动分类和识别，提高分类的准确性和效率。</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深度学习技术</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利用深度学习模型对大量垃圾图像进行学习和训练，提高系统的分类性能。</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数据传输与存储技术</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采用高效的数据传输协议和分布式存储技术，确保数据的实时性和安全性。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应用场景</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通过自动分类和识别，减少人工分类的时间和成本。</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提高垃圾分类效率</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促进资源回收利用</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保护环境</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减少有害垃圾对环境的污染，促进可持续发展。</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适用于城市、社区、学校、企业等公共场所的垃圾分类和处理。</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将可回收物准确分类，提高资源的回收利用率。</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应用场景及优势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信息安全风险分析</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705" b="1670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智能垃圾分类系统涉及大量用户数据，包括个人信息、垃圾投放记录等，若数据存储不当或未采取加密措施，可能导致数据泄露。</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在数据传输过程中，若未采用安全传输协议或加密技术，数据可能被截获或篡改，造成用户隐私泄露。</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数据泄露风险</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数据传输安全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数据存储安全</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系统设计缺陷</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智能垃圾分类系统可能存在设计缺陷，如身份验证机制不完善、权限控制不严格等，攻击者可利用这些漏洞进行非法访问或操作。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软件漏洞</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系统中使用的软件可能存在漏洞，如操作系统、数据库软件等，攻击者可利用这些漏洞进行攻击，获取系统控制权或窃取数据。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系统漏洞风险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3287" r="1328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网络攻击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智能垃圾分类系统可能面临网络攻击，如拒绝服务攻击、中间人攻击等，导致系统瘫痪或数据泄露。</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社会工程学攻击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攻击者可能利用社会工程学手段，如钓鱼邮件、恶意链接等，诱导用户泄露个人信息或进行非法操作。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恶意攻击风险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隐私保护策略设计</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https://d.book118.com/708140071044006031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2024-09-08T05:18:00.111</cp:lastPrinted>
  <dcterms:created xsi:type="dcterms:W3CDTF">2024-09-07T21:18:00Z</dcterms:created>
  <dcterms:modified xsi:type="dcterms:W3CDTF">2024-09-07T21:18:02Z</dcterms:modified>
</cp:coreProperties>
</file>