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9AB2C-0243-473A-9581-473A51EE7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D0AC6-9159-46C9-BDED-314115762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4BC99-371E-4D3F-9DD1-94C074A75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6CBB8-098D-4648-B77E-AF8D2C38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C237CE-995C-4B2B-A963-7D6FDF1FE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C9346-78C8-49FB-9619-4396422E6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F2E7EB-F589-4A3A-A42E-F6F2979F8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B4DAF-F63A-4ADD-9C29-C5B51A7B8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9877F-668C-4921-ADDC-511A6471A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7A5FA-8D1B-4111-AD5A-DCC480D21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A2784-3054-4C65-AC5E-510E8DCC4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41106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中国政法大学读书活动策划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激发学生对阅读的兴趣和热情，培养良好的阅读习惯。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提高学生的文化素养和综合素质，拓宽知识面和视野。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促进校园文化建设和学风建设，营造浓郁的学术氛围。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目标人群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教师及教职工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校友及社会人士（如有条件）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全日制在校学生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随着社会的发展和科技的进步，人们越来越重视阅读和文化素养的提升。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在校大学生是阅读的主要群体之一，他们有着强烈的求知欲和好奇心，对于文化活动有着较高的参与度和热情。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目前市场上已经存在一些读书活动和图书馆，但形式和内容相对单一，不能满足不同人群的需求。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阅读经典，启迪智慧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通过读书活动，激发同学们的阅读兴趣，培养良好的阅读习惯，提高同学们的人文素养和综合素质。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每周一次，周X晚上X点至X点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中国政法大学图书馆阅览室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可容纳XX人同时参加活动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186" r="17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主持人介绍活动主题、目的、规则等。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参与者轮流分享自己阅读的书籍、心得体会等。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读书分享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参与者提问、交流，分享阅读感悟和收获。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主持人对活动进行总结和点评，鼓励同学们继续保持阅读习惯。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总结点评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校园广播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通过校园广播，定期发布读书活动的相关信息，引起学生的关注。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利用微信、微博等社交媒体平台，发布活动信息，与学生互动，提高活动的知名度。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校园网站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在校园网站上发布读书活动的详细信息，包括活动时间、地点、参与方式等。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宣传海报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设计宣传海报，张贴在校园内各个显眼的位置，吸引学生的注意力。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介绍读书活动的主题和宗旨，让学生了解活动的重要性和意义。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公布活动的时间安排，包括活动启动、报名截止、活动进行和结束的时间。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提供活动地点的详细信息，包括地址、交通方式等，方便学生参加。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介绍活动提供的奖励，如书籍、礼品卡等，激发学生的参与热情。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活动奖励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https://d.book118.com/708141106054006036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2024-09-15T16:47:15.794</cp:lastPrinted>
  <dcterms:created xsi:type="dcterms:W3CDTF">2024-09-15T08:47:15Z</dcterms:created>
  <dcterms:modified xsi:type="dcterms:W3CDTF">2024-09-15T08:47:17Z</dcterms:modified>
</cp:coreProperties>
</file>