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617A05-12D1-45D7-9C27-2F46DCD7C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849D1-1BB3-434D-8B08-3D22CFBD1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1AB881-7FA2-4846-8742-1D644BE12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56AB36-1B8A-4633-9ED9-640D28C82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5B7753-F914-49A5-9492-539504839E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9CDD3D-C3AE-4829-B58C-8C8DC4B2C6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504319-CFD7-4C2A-8246-18D26DE720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E4221B-FFB9-43A5-8109-4727A77486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3EE5F7-500D-4DBF-B8B7-44BC219105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8C064-8092-427E-8203-CDB79B1B7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8E084-EE7C-4186-A59A-C3333C6A1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4113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施工现场消防标识与标志的规范</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消防标识与标志的重要性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消防标识与标志的设置要求</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施工现场常用消防标识与标志</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消防标识与标志的管理和维护</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消防标识与标志的培训和教育</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消防标识与标志的重要性</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提升施工现场消防安全意识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消防标识与标志是施工现场消防安全宣传教育的重要手段，通过规范设置消防标识与标志，可以提醒施工人员关注消防安全，提高安全意识。</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定期对消防标识与标志进行维护和更新，确保其清晰可见，能够时刻提醒施工人员注意消防安全，预防火灾事故的发生。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582" r="3658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引导应急疏散和救援</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在火灾等紧急情况下，醒目、清晰的消防标识与标志能够为救援人员提供便利，缩短救援时间，降低火灾事故的损失。</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规范化的消防标识与标志能够为施工现场的应急疏散提供明确的指引，帮助人员快速找到疏散通道、安全出口和消防设施。</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消防标识与标志的设置和维护需要遵循相关规范和标准，这有助于施工现场消防管理的规范化、标准化。</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通过规范化的消防标识与标志，可以加强对施工现场消防设施的日常检查和管理，确保其完好有效，提高施工现场的消防安全水平。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规范施工现场消防管理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消防标识与标志的设置要求</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尺寸</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消防标识与标志的尺寸应符合相关规定，根据使用场所和目的的不同，选择合适的尺寸。一般来说，较大的标识更容易引起人们的注意，但也要根据实际情况而定。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颜色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消防标识与标志的颜色应采用醒目的颜色，如红色、黄色、蓝色等，以便在紧急情况下能够迅速引起人们的注意。同时，不同种类的标识应采用不同的颜色，以便区分。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478" r="1447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标识与标志的尺寸和颜色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消防标识与标志的材质应具备耐用、防水、防晒等特性，以确保在长期使用过程中不易损坏。常用的材质包括金属、塑料、木材等。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消防标识与标志的制作工艺应精细、美观，以确保标识的质量和视觉效果。可以采用印刷、喷绘、雕刻等工艺制作标识。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标识与标志的材质和制作工艺</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制作工艺</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材质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消防标识与标志的设置位置应醒目、合理，以便人们能够迅速发现并按照标识指引行动。一般来说，消防标识应设置在出入口、通道、疏散楼梯等关键位置。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设置位置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消防标识与标志的数量应根据使用场所和目的的不同而定。在人员密集、流动性大的场所，需要设置更多的标识以便人们能够更好地了解安全出口、疏散通道等信息。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标识与标志的设置位置和数量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施工现场常用消防标识与标志</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1525" b="1152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用于禁止施工现场人员吸烟，防止火灾事故发生。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禁止吸烟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用于禁止施工现场人员使用明火，防止火灾事故发生。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禁止烟火</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用于禁止施工现场人员私拉乱接电线，防止电气火灾事故发生。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禁止私拉乱接</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用于禁止施工现场堆放易燃物品，防止火灾事故发生。</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禁止堆放易燃物品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禁止类标识与标志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用于提醒施工现场人员注意安全，防止发生意外事故。</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注意安全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用于提醒施工现场人员注意火灾，防止火灾事故发生。</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当心火灾</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用于提醒施工现场人员注意触电，防止触电事故发生。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当心触电</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用于提醒施工现场人员注意机械伤害，防止机械伤害事故发生。</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当心机械伤害</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警告类标识与标志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 b="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用于指示紧急出口位置，便于在火灾等紧急情况下疏散人员。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紧急出口</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安全出口</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消防器材位置</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消防设施标识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用于指示安全出口位置，便于在紧急情况下疏散人员。</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用于指示消防器材存放位置，便于在火灾发生时及时取用。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用于标识消防设施的使用方法及注意事项，便于在火灾发生时正确使用。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提示类标识与标志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https://d.book118.com/708141131012006044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2024-09-23T22:35:53.632</cp:lastPrinted>
  <dcterms:created xsi:type="dcterms:W3CDTF">2024-09-23T14:35:53Z</dcterms:created>
  <dcterms:modified xsi:type="dcterms:W3CDTF">2024-09-23T14:35:55Z</dcterms:modified>
</cp:coreProperties>
</file>