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54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767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39E97-1771-42C0-B319-AF7E1B70A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57426-7C55-4D90-B635-F6BAE0686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A43D0-E73F-4DF6-A76F-DEF2FDC73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25C6B-95DF-4D02-A9CE-C2EBB9A38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FFF373-0282-47FD-B19E-E8301FB78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338300-5A01-468B-B565-60FB97F40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82BA42-2949-4EBC-8F16-B469708B7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12297-3F4A-40DC-B34D-CDA155189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E90E60-760D-4789-A5E1-D4313B354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862DD-2107-4CC3-972E-90C9C0238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6F0F8-202E-4838-BBE8-6CD5E96F4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532" r:id="rId2"/>
    <p:sldLayoutId id="2147487533" r:id="rId3"/>
    <p:sldLayoutId id="2147487534" r:id="rId4"/>
    <p:sldLayoutId id="2147487535" r:id="rId5"/>
    <p:sldLayoutId id="2147487536" r:id="rId6"/>
    <p:sldLayoutId id="2147487537" r:id="rId7"/>
    <p:sldLayoutId id="2147487538" r:id="rId8"/>
    <p:sldLayoutId id="2147487539" r:id="rId9"/>
    <p:sldLayoutId id="2147487540" r:id="rId10"/>
    <p:sldLayoutId id="214748754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9.xml" /><Relationship Id="rId11" Type="http://schemas.openxmlformats.org/officeDocument/2006/relationships/tags" Target="../tags/tag740.xml" /><Relationship Id="rId12" Type="http://schemas.openxmlformats.org/officeDocument/2006/relationships/tags" Target="../tags/tag741.xml" /><Relationship Id="rId13" Type="http://schemas.openxmlformats.org/officeDocument/2006/relationships/tags" Target="../tags/tag742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Relationship Id="rId5" Type="http://schemas.openxmlformats.org/officeDocument/2006/relationships/tags" Target="../tags/tag734.xml" /><Relationship Id="rId6" Type="http://schemas.openxmlformats.org/officeDocument/2006/relationships/tags" Target="../tags/tag735.xml" /><Relationship Id="rId7" Type="http://schemas.openxmlformats.org/officeDocument/2006/relationships/tags" Target="../tags/tag736.xml" /><Relationship Id="rId8" Type="http://schemas.openxmlformats.org/officeDocument/2006/relationships/tags" Target="../tags/tag737.xml" /><Relationship Id="rId9" Type="http://schemas.openxmlformats.org/officeDocument/2006/relationships/tags" Target="../tags/tag7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1.xml" /><Relationship Id="rId11" Type="http://schemas.openxmlformats.org/officeDocument/2006/relationships/tags" Target="../tags/tag752.xml" /><Relationship Id="rId12" Type="http://schemas.openxmlformats.org/officeDocument/2006/relationships/tags" Target="../tags/tag753.xml" /><Relationship Id="rId13" Type="http://schemas.openxmlformats.org/officeDocument/2006/relationships/tags" Target="../tags/tag754.xml" /><Relationship Id="rId2" Type="http://schemas.openxmlformats.org/officeDocument/2006/relationships/tags" Target="../tags/tag743.xml" /><Relationship Id="rId3" Type="http://schemas.openxmlformats.org/officeDocument/2006/relationships/tags" Target="../tags/tag744.xml" /><Relationship Id="rId4" Type="http://schemas.openxmlformats.org/officeDocument/2006/relationships/tags" Target="../tags/tag745.xml" /><Relationship Id="rId5" Type="http://schemas.openxmlformats.org/officeDocument/2006/relationships/tags" Target="../tags/tag746.xml" /><Relationship Id="rId6" Type="http://schemas.openxmlformats.org/officeDocument/2006/relationships/tags" Target="../tags/tag747.xml" /><Relationship Id="rId7" Type="http://schemas.openxmlformats.org/officeDocument/2006/relationships/tags" Target="../tags/tag748.xml" /><Relationship Id="rId8" Type="http://schemas.openxmlformats.org/officeDocument/2006/relationships/tags" Target="../tags/tag749.xml" /><Relationship Id="rId9" Type="http://schemas.openxmlformats.org/officeDocument/2006/relationships/tags" Target="../tags/tag7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3.xml" /><Relationship Id="rId11" Type="http://schemas.openxmlformats.org/officeDocument/2006/relationships/tags" Target="../tags/tag764.xml" /><Relationship Id="rId12" Type="http://schemas.openxmlformats.org/officeDocument/2006/relationships/tags" Target="../tags/tag765.xml" /><Relationship Id="rId13" Type="http://schemas.openxmlformats.org/officeDocument/2006/relationships/tags" Target="../tags/tag766.xml" /><Relationship Id="rId2" Type="http://schemas.openxmlformats.org/officeDocument/2006/relationships/tags" Target="../tags/tag755.xml" /><Relationship Id="rId3" Type="http://schemas.openxmlformats.org/officeDocument/2006/relationships/tags" Target="../tags/tag756.xml" /><Relationship Id="rId4" Type="http://schemas.openxmlformats.org/officeDocument/2006/relationships/tags" Target="../tags/tag757.xml" /><Relationship Id="rId5" Type="http://schemas.openxmlformats.org/officeDocument/2006/relationships/tags" Target="../tags/tag758.xml" /><Relationship Id="rId6" Type="http://schemas.openxmlformats.org/officeDocument/2006/relationships/tags" Target="../tags/tag759.xml" /><Relationship Id="rId7" Type="http://schemas.openxmlformats.org/officeDocument/2006/relationships/tags" Target="../tags/tag760.xml" /><Relationship Id="rId8" Type="http://schemas.openxmlformats.org/officeDocument/2006/relationships/tags" Target="../tags/tag761.xml" /><Relationship Id="rId9" Type="http://schemas.openxmlformats.org/officeDocument/2006/relationships/tags" Target="../tags/tag7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4204706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老人项目计划书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项目背景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项目内容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项目预算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项目风险评估与应对措施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项目效果评估与可持续发展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项目可行性分析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项目背景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社会老龄化问题</a:t>
            </a:r>
            <a:endParaRPr lang="zh-CN" altLang="en-US"/>
          </a:p>
        </p:txBody>
      </p:sp>
      <p:sp>
        <p:nvSpPr>
          <p:cNvPr id="105101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全球老龄化趋势：人口老龄化是全球性的问题，预计到2050年，全球60岁以上人口将占总人口的22%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中国老龄化现状：中国老龄化速度加快，预计到2050年，中国60岁以上人口将占总人口的34%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2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老龄化带来的挑战：老年人口增加，社会养老压力增大，医疗、养老、社会保障等方面面临挑战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2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老年人需求：老年人需要更多的医疗、养老、文化娱乐等服务，以满足他们的生活需求。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3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老人需求现状</a:t>
            </a:r>
            <a:endParaRPr lang="zh-CN" altLang="en-US"/>
          </a:p>
        </p:txBody>
      </p:sp>
      <p:sp>
        <p:nvSpPr>
          <p:cNvPr id="105132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32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33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33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33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精神需求：老年人需要更多的文化娱乐和精神慰藉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34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生活需求：老年人需要更多的生活服务和便利设施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34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健康需求：老年人对医疗保健、健康饮食的需求日益增长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34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社交需求：老年人需要更多的社交活动和交流机会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3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项目意义与目标</a:t>
            </a:r>
            <a:endParaRPr lang="zh-CN" altLang="en-US"/>
          </a:p>
        </p:txBody>
      </p:sp>
      <p:sp>
        <p:nvSpPr>
          <p:cNvPr id="1051632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4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6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提高老年人生活质量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1638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0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2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促进老年人身心健康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1644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6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8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增强老年人社会参与度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1650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2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4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推动社会老龄化问题的解决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https://d.book118.com/708142047064006040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老人项目计划书</vt:lpstr>
      <vt:lpstr>目录</vt:lpstr>
      <vt:lpstr>项目背景</vt:lpstr>
      <vt:lpstr>社会老龄化问题</vt:lpstr>
      <vt:lpstr>老人需求现状</vt:lpstr>
      <vt:lpstr>项目意义与目标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2024-09-18T23:18:50.819</cp:lastPrinted>
  <dcterms:created xsi:type="dcterms:W3CDTF">2024-09-18T15:18:50Z</dcterms:created>
  <dcterms:modified xsi:type="dcterms:W3CDTF">2024-09-18T15:18:53Z</dcterms:modified>
</cp:coreProperties>
</file>