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B07309-2583-4561-99D7-025748AEFE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63A3C0-2328-48ED-9CE8-DB6E8F31A8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DDBC69-00A5-4228-ACF8-997CA56E3C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337081-997E-45DC-8F1E-18FFF6CFB3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98995E2-A002-4909-957A-A3CEB1BD76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0403FC6-4428-4DC4-A83E-A72BCCB3F8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DEC3B57-9345-40FB-B280-461DA08EA9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A4909A-49A8-4C34-8A6E-C7BDE6DE7A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DEBDFC-1EAD-4353-8064-C247200D93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D7B443-324B-421C-8753-04A2361494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D5A59E-C02B-4F7C-AF25-D1DD75A182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8143010031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肾肿瘤切除术业务查房PPT课件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病例介绍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手术方案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手术过程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病例总结与讨论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年龄：52岁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性别：男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职业：工人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籍贯：中国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患者姓名：张三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患者基本信息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病史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患者2个月前无明显诱因出现左侧腰部疼痛，呈持续性隐痛，伴肉眼血尿，无发热、恶心、呕吐等症状。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体格检查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体温36.5℃，脉搏78次/分，呼吸18次/分，血压120/80mmHg。左侧腰部有压痛，未触及肿块。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左侧腰部疼痛伴血尿2个月。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左肾肿瘤（考虑为肾癌可能性大）。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诊断依据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患者中年男性，左侧腰部疼痛伴血尿2个月。体格检查显示左侧腰部有压痛，未触及肿块。结合患者病史和临床表现，初步诊断为左肾肿瘤。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初步诊断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手术方案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明确肾肿瘤的诊断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肿瘤局限于肾脏内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患者身体状况良好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7778" r="7778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4883" r="4883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手术指征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通过影像学检查和病理学诊断，确定肿瘤的性质和分期。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通过影像学检查确定肿瘤未侵犯周围组织或远处转移。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评估患者的整体健康状况，确保能够耐受手术和麻醉。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存在其他严重疾病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如严重感染、凝血障碍等，会增加手术风险。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肿瘤已侵犯周围组织或发生远处转移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手术无法完全切除肿瘤，可能影响患者生存期。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患者身体状况较差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如严重心、肺、肝、肾功能不全，无法耐受手术和麻醉。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手术禁忌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977" b="2897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7188" b="2718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手术方式选择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开放肾肿瘤切除术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通过腹部切口进入肾脏，切除肿瘤及周围部分正常肾组织。适用于较大或深在肿瘤。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腹腔镜肾肿瘤切除术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通过腹腔镜技术切除肿瘤及周围部分正常肾组织。适用于较小的表浅肿瘤。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机器人辅助肾肿瘤切除术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利用机器人技术进行微创手术切除肿瘤。具有创伤小、恢复快等优点，适用于各种类型的肾肿瘤。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手术过程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https://d.book118.com/708143010031006025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2024-09-01T18:16:38.326</cp:lastPrinted>
  <dcterms:created xsi:type="dcterms:W3CDTF">2024-09-01T10:16:38Z</dcterms:created>
  <dcterms:modified xsi:type="dcterms:W3CDTF">2024-09-01T10:16:40Z</dcterms:modified>
</cp:coreProperties>
</file>