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D9FDA-47C8-4590-9FC1-03AEFF07A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E2272-4905-49B2-8B8F-8ECF3AC89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1A812-1FCC-4A9D-85AE-DE424D45E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CE7076-79F5-411A-BB17-E8D84A53D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0E1F68-2094-445D-98EA-7FD8F5318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4CE235-8707-40D9-B945-9990D4836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147411-9FC6-4D33-B75E-17C86B98A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D6D2C-3F0B-4C83-B35A-E32C1D647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490C5-9394-451D-B727-52CFA8197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3FEC6-4C0D-4EA0-82D7-CAC7052E1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8DC29-F1C7-4EBB-A6AB-559F5B188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4313113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提升学生人文素养的重要性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提升学生人文素养的途径与方法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评价指标与体系建设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339" b="2033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631" b="2363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社会发展需求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随着社会的进步和科技的发展，对人才的要求也越来越高。除了专业技能外，具备良好的人文素养也成为衡量一个人才的重要标准。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教育改革趋势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当前，教育改革越来越注重学生的全面发展，提升人文素养是其中不可或缺的一部分。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学生个人成长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人文素养的提升有助于学生在认知、情感、态度和价值观等方面得到全面发展，更好地适应未来社会的挑战。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人文素养是指一个人在人文领域的知识、能力、情感和态度等方面的综合表现，它涉及到文学、历史、哲学、艺术等多个领域。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人文思维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具备批判性思维和创新性思维，能够从多个角度审视问题，理解不同文化背景下的思想观念。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人文素养的内涵包括以下几个方面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人文情感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对人类文化遗产和优秀文化成果有深厚的感情和敬意，关注人类命运和共同价值。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人文知识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掌握一定的人文领域的知识和技能，如文学、历史、哲学、艺术等方面的基本知识。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人文态度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具备开放、包容、尊重差异的态度，愿意与他人进行交流和合作，共同推动人类文明的进步。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人文素养定义及内涵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055" b="705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知识结构单一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当前学生普遍重视专业知识学习，对人文领域的知识涉猎较少，导致知识结构单一。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缺乏批判性思维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由于缺乏对人文知识的深入了解和思考，学生在面对复杂社会问题时往往缺乏批判性思维。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人际交往能力不足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人文素养的缺失也导致学生在人际交往中表现出沟通不畅、缺乏同理心等问题。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当前学生人文素养水平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3638" b="13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存在问题及原因剖析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教育体制问题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当前教育体制过于注重分数和升学率，忽视了对学生人文素养的培养。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家庭教育缺失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部分家庭在教育孩子时过于强调学习成绩，忽视了对孩子品德、情感等方面的培养。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社会环境问题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随着互联网的普及，学生接触到的信息越来越碎片化、娱乐化，缺乏深度和广度，不利于人文素养的提升。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提升学生人文素养的途径与方法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通过对教材中文学、历史、哲学等内容的深入挖掘，引导学生理解其中蕴含的人文精神和价值追求。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挖掘教材中的人文元素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运用讨论、辩论、角色扮演等多样化的教学方式，激发学生的学习兴趣和主动性，培养其批判性思维和独立思考能力。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创新教学方式方法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教师应不断提升自身的人文素养，通过言传身教，为学生树立榜样，营造充满人文关怀的教学氛围。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强化教师的人文素养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课堂教学渗透人文素养教育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举办文化艺术节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通过举办校园文化艺术节，展示学生的才艺和创意，培养其审美能力和文化素养。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举办人文讲座和论坛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邀请校内外专家学者举办人文讲座和论坛，为学生提供与大师对话的机会，拓宽其人文视野。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开展读书活动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定期推荐人文类经典读物，组织读书交流会、读后感征文等活动，引导学生养成良好的阅读习惯。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校园文化活动丰富多样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鼓励学生参与志愿服务活动，培养其社会责任感和奉献精神，同时提高其组织协调和沟通能力。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参与志愿服务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开展社会调研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000" r="11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参加文化交流活动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750" r="11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组织学生开展社会调研活动，让其深入社会、了解社会，培养其观察、分析和解决问题的能力。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支持学生参加国内外文化交流活动，拓宽其国际视野，增强其跨文化交流能力。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社会实践活动锻炼能力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https://d.book118.com/708143131130006034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2024-09-13T10:18:51.085</cp:lastPrinted>
  <dcterms:created xsi:type="dcterms:W3CDTF">2024-09-13T02:18:51Z</dcterms:created>
  <dcterms:modified xsi:type="dcterms:W3CDTF">2024-09-13T02:18:53Z</dcterms:modified>
</cp:coreProperties>
</file>