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A0BFA76-F407-426D-8875-9CE8C85141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3FD0B-6357-44FE-9D61-F143692F1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403DF-36DE-4D2C-9784-988F80CC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2E98B-A9CD-45AB-B94B-04EC85D75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1D3FE-E2AC-4071-A2EE-FFE2AFC99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48D07-D105-404F-9E1E-A434BA97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3A586-8BEE-4063-BF0A-BBD23BD2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BC26F-D743-497B-90C4-C81A693B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9BFC0-D2AB-450C-8196-6991B5E7C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A586E-0A6E-475D-A24B-5243F28CE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808C0-155B-454D-8327-A309F01D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362B9-E71B-433A-B11A-66160F65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DC95F2-3282-46C0-A7DE-96797756E54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6EB466C-9D5B-4B36-8362-8D6C9E8A080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0114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建材行业安全生产规章制度培训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建材行业安全生产规章制度培训概述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安全生产法规知识培训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事故案例分析培训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应急预案演练培训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线上安全生产培训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建材行业安全生产规章制度培训概述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建材行业安全生产规章制度培训的目的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培养员工安全意识，防范安全事故发生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规避潜在安全风险，保障生产正常进行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确保员工在工作中不受伤害，降低事故损失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保障员工生命财产安全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为什么建材行业安全生产规章制度培训至关重要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员工对安全意识重要性认识不足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安全生产意识普遍薄弱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安全生产法规对企业管理提出严格要求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法律法规要求严格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安全事故对企业和员工带来严重损失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事故频发，造成重大损失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实时性好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效果直观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案例研讨会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集体学习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覆盖面广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安全生产规章制度培训内容包括安全生产法规知识的传授，事故案例分析的讨论以及应急预案演练的实施。这些内容帮助员工更好地理解安全生产规定，提高应对突发情况的能力。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了解国家安全生产法规法律，提高遵守意识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安全生产法规知识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学习事故案例，汲取经验教训，加强预防意识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模拟安全事故应对，提高应急处置能力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安全生产法规知识培训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建筑业安全生产管理条例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《建筑业安全生产管理条例》是建材行业安全生产的重要法规，包括安全生产管理责任、安全生产教育培训和安全生产检查评价等重要内容，是确保施工安全的基础。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建材行业安全生产规章制度概述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规章制度的具体内容涵盖了哪些方面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规章制度在实际操作中的执行方式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规章制度备案的具体程序和要求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备案程序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定期检查生产设备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记录检查结果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发生事故时的应急处理流程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事故报告和调查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事故处理结果反馈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安全生产现场管理规定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及时整改隐患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建立隐患排查记录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安全设备使用规范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正确佩戴和使用安全帽的要求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选择合适的手套材料和尺寸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选择符合标准的安全鞋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安全生产管理责任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企业领导对安全生产的重要性和责任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企业领导责任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各部门负责人在安全生产中的职责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部门负责人责任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员工在安全生产中的个人责任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员工个人责任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事故案例分析培训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建材行业安全事故案例分析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在建材行业，事故案例分析是非常重要的一环。常见的事故包括钢筋脱落事故、倾倒事故、高温作业事故等，了解这些案例可以帮助我们更好地预防类似情况的发生。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设备老化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恶劣天气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迅速有序撤离现场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安全疏散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全力救治伤员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事后救援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及时施行急救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员工安全意识提升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应急处理能力培养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紧急预案演练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检验预案有效性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设备运行状态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安全设施完好性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https://d.book118.com/715001143014011130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建材行业安全生产规章制度培训</vt:lpstr>
      <vt:lpstr>目录</vt:lpstr>
      <vt:lpstr>第1章 建材行业安全生产规章制度培训概述</vt:lpstr>
      <vt:lpstr>建材行业安全生产规章制度培训的目的</vt:lpstr>
      <vt:lpstr>为什么建材行业安全生产规章制度培训至关重要</vt:lpstr>
      <vt:lpstr>安全生产规章制度培训的方式</vt:lpstr>
      <vt:lpstr>安全生产规章制度培训的内容</vt:lpstr>
      <vt:lpstr>安全生产规章制度培训的内容</vt:lpstr>
      <vt:lpstr>第2章 安全生产法规知识培训</vt:lpstr>
      <vt:lpstr> </vt:lpstr>
      <vt:lpstr>建材行业安全生产规章制度概述</vt:lpstr>
      <vt:lpstr>安全生产现场管理规定</vt:lpstr>
      <vt:lpstr>安全设备使用规范</vt:lpstr>
      <vt:lpstr>安全生产管理责任</vt:lpstr>
      <vt:lpstr>第三章 事故案例分析培训</vt:lpstr>
      <vt:lpstr> </vt:lpstr>
      <vt:lpstr>事故原因分析</vt:lpstr>
      <vt:lpstr>事故处理方法</vt:lpstr>
      <vt:lpstr>事故预防措施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2024-09-29T14:45:30.996</cp:lastPrinted>
  <dcterms:created xsi:type="dcterms:W3CDTF">2024-09-29T06:45:31Z</dcterms:created>
  <dcterms:modified xsi:type="dcterms:W3CDTF">2024-09-29T06:45:32Z</dcterms:modified>
</cp:coreProperties>
</file>