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D93E5-EEC4-4FCA-BE70-7BF25804F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BAE20-057D-47EF-BB89-24C8F2E42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E8C4A-BC9B-4B19-9314-43A495743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B55ED-B9EE-4560-B2E0-AEB2CD6C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A04F38-3BEF-4618-A36E-94DB199A8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176CDF-A8FF-47D7-B27F-E75ED82D1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3B3D37-C355-4607-B6AE-F75324DDD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B4DAB-CE26-48CA-BBC8-4E1F51483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3368A-7BC3-4233-9A6F-804DE65CC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F688C-39BE-448B-8EF4-086CAA073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B505B-5552-488B-8625-A7660E4B7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0122312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《受剪承载力的计算》ppt课件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受剪承载力概述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受剪承载力的计算方法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受剪承载力的影响因素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受剪承载力的应用场景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受剪承载力的案例分析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受剪承载力概述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受剪承载力的定义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受剪承载力与结构的材料、截面尺寸、跨度、荷载等有关，是结构设计中的关键参数。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受剪承载力是指结构或构件在剪切力作用下的承载能力，是结构稳定性的重要指标。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提高结构的安全性和耐久性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保证结构的受剪承载力可以确保其在使用期限内的安全性和耐久性。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确保结构在剪切力作用下的稳定性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受剪承载力是防止结构发生剪切破坏的重要保障。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优化结构设计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通过合理设计结构和选择适当的材料，可以提高受剪承载力，从而优化结构设计。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受剪承载力的作用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受剪承载力不足可能导致结构发生剪切破坏，从而影响结构的安全性能。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关系着结构的安全性能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合理设计结构和选择材料，以提高受剪承载力，可以降低建设成本和维护费用。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影响结构的经济性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在工程实践中，结构设计必须考虑受剪承载力，以确保结构的安全性和稳定性。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是工程实践中必须考虑的因素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受剪承载力的重要性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受剪承载力的计算方法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基于剪切面的几何特性和材料属性，通过简单的公式或图表直接计算受剪承载力。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直接计算法适用于简单的结构和材料，其优点是计算过程简单明了，不需要复杂的数值分析。然而，对于复杂结构和材料，这种方法可能无法给出准确的结果。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直接计算法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基于大量的实验数据和统计分析，推导出受剪承载力的计算公式。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公式计算法适用于各种结构和材料，其优点是能够给出相对准确的结果。然而，这种方法需要大量的实验数据和统计分析，因此其应用受到限制。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公式计算法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通过建立结构的有限元模型，模拟结构的受力行为，从而计算受剪承载力。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有限元分析法适用于各种复杂结构和材料，其优点是能够给出准确的数值结果。然而，这种方法需要较长的计算时间和较高的技术要求。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有限元分析法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受剪承载力的影响因素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https://d.book118.com/715001223122011044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2024-09-06T16:29:06.359</cp:lastPrinted>
  <dcterms:created xsi:type="dcterms:W3CDTF">2024-09-06T08:29:06Z</dcterms:created>
  <dcterms:modified xsi:type="dcterms:W3CDTF">2024-09-06T08:29:08Z</dcterms:modified>
</cp:coreProperties>
</file>