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03894-D0C4-450B-A7A0-F66838CE3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C32E6-5B76-436C-9954-4D7305AF2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9895F-4648-4FB7-838A-1D2073D25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D1384-CD1D-4948-BB4D-44621D380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1C8C1-E822-4813-9F4A-8C074DC73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13A099-63AA-4865-8C62-21A3292D7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15EF2-744E-4848-A7C0-705A6DF9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C7E8F-2D70-4C8E-85AD-6CEE80910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CEB25-CF97-4F5A-B695-708829C88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4CEF9-1A46-4AF3-9A1C-452D8406C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B15FF-1E3E-4618-B147-ED121340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022232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提供必要的校园介绍和信息，使学生尽快熟悉校园环境。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安排丰富多彩的迎新活动，让学生感受到大学的温暖和归属感。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开设心理健康教育课程，帮助学生调整心态，积极面对新的挑战。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帮助学生适应大学生活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鼓励学生参与社会实践和志愿服务，培养奉献精神和团队合作意识。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强化理想信念教育，引导学生树立正确的世界观、人生观和价值观。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开展形式多样的主题教育活动，增强学生的社会责任感和集体荣誉感。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引导学生树立正确价值观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50" r="10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加强生活技能培训，提高学生的自理能力和独立生活能力。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倡导健康生活方式，培养学生良好的生活习惯和卫生习惯。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鼓励学生参加体育锻炼和文艺活动，提高身体素质和审美情趣。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培养学生独立生活能力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375" r="24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确保每个新生都能接受入学教育，不遗漏任何一个学生。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针对学生的不同背景和需求，提供多样化的教育内容。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鼓励学生积极参与，发挥主体作用，增强教育效果。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面向全体学生开展教育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入学教育不仅关注学生的知识水平，还注重培养学生的能力、素质和情感态度。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通过入学教育，引导学生树立正确的人生观、价值观和世界观。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鼓励学生参加各类活动，锻炼自己的综合素质。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注重学生全面发展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促进学生身心健康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入学教育要关注学生的身心健康，帮助学生适应大学生活。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提供心理健康教育和心理辅导，帮助学生缓解压力和焦虑。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鼓励学生参加体育锻炼和文艺活动，培养健康的生活方式。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建立入学教育师资队伍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选拔经验丰富、专业素养高的教师担任入学教育课程的授课教师，确保教育质量。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完善入学教育教材建设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编写或选用适合大学新生的入学教育教材，注重实用性和针对性。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设立入学教育课程体系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根据大学新生的特点和需求，设计一系列入学教育课程，包括学科导论、学习方法、心理健康、职业规划等内容。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48" r="1444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构建完善教育体系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适应性与发展性相协调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入学教育内容既要帮助学生适应大学生活，也要引导学生规划未来发展，实现个人成长。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理论与实践相统一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入学教育应注重理论与实践的结合，让学生在实践中体验、感受和领悟所学知识。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学科知识与能力培养相结合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在入学教育中，既要传授学科知识，也要注重培养学生的自主学习、创新思维和实践能力等。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注重教育内容连贯性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https://d.book118.com/715002223230011111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2024-09-17T13:26:14.503</cp:lastPrinted>
  <dcterms:created xsi:type="dcterms:W3CDTF">2024-09-17T05:26:14Z</dcterms:created>
  <dcterms:modified xsi:type="dcterms:W3CDTF">2024-09-17T05:26:16Z</dcterms:modified>
</cp:coreProperties>
</file>