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8BDF2-ABF0-43FE-B44A-7B4F5AD9C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91ED9-9006-4B0F-BC07-D5F9D495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9830B-2909-4C4B-994E-3DBED581E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B179F-463E-46F3-87F1-47A5B73C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0BBFF-51A0-433B-9916-1C6920CB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E3933-961B-4459-8226-BE225C78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49928-ED06-4D9F-8354-72A667470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FB884-76FB-4671-9281-4E346812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721F6-352D-4CC2-B8BD-BAB9FD20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9F84A-F897-4596-9C5E-6C921B10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40345-8DC7-4575-B5B0-21B74B2D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042113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钢渣在公路工程中的应用\n## 1.钢渣的产生及其资源化处理\n### 1.1钢渣的产生及其特点\n### 1.2钢渣的资源化处理方法\n### 1.3钢渣资源化利用的现状及发展趋势\n## 2.钢渣在公路工程中的应用技术\n### 2.1钢渣作为道路基层材料的性能研究\n### 2.2钢渣在道路基层中的应用及施工技术\n### 2.3钢渣在道路基层中的耐久性研究\n## 3.钢渣在公路工程中的经济与环境效益分析\n### 3.1钢渣在公路工程中的经济效益分析\n### 3.2钢渣在公路工程中的环境效益分析\n### 3.3钢渣在公路工程中的综合效益评价\n## 4.钢渣在公路工程中的应用实例\n### 4.1钢渣在高速公路建设中的应用实例\n### 4.2钢渣在城市道路建设中的应用实例\n### 4.3钢渣在公路改造工程中的应用实例\n## 5.钢渣在公路工程中应用存在的问题及解决方案\n### 5.1钢渣在公路工程中应用存在的问题\n### 5.2钢渣在公路工程中应用的解决方案\n### 5.3钢渣在公路工程中应用的前景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钢渣在公路工程中的应用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钢渣的产生及其资源化处理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钢渣是钢铁工业的副产品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钢铁生产过程中产生的废渣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主要成分包括氧化钙、氧化镁、氧化铁等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产量大，处理成本高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钢渣的特点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颗粒状，具有一定的强度和耐久性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内含未完全氧化的金属铁，具有一定的磁性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化学成分复杂，含有多种有益成分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钢渣的产生及其特点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钢渣的资源化处理方法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破碎、筛分、磁选等工艺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提高钢渣的利用率，降低处理成本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得到不同粒度和品质的钢渣产品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硫酸浸出、焙烧还原等工艺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提取钢渣中的有价值金属元素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降低钢渣中有害物质的含量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堆肥、微生物浸出等工艺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利用微生物分解钢渣中的有机物质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提高钢渣的肥效，实现资源化利用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钢渣资源化利用的现状及发展趋势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组合 20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组合 20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钢渣资源化利用的现状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主要用于水泥、混凝土等建筑材料的生产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部分用于道路基层、建筑填料等领域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仍有部分钢渣未得到有效利用，面临处理难题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组合 20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钢渣资源化利用的发展趋势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提高钢渣的利用率和附加值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发展新型钢渣处理技术和设备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拓宽钢渣应用领域，实现多元化利用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钢渣在公路工程中的应用技术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钢渣作为道路基层材料的力学性能研究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抗压强度、抗折强度、抗疲劳性能等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与传统道路基层材料性能对比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影响钢渣基层材料性能的因素分析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钢渣作为道路基层材料的耐久性研究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抗腐蚀性能、抗老化性能等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与传统道路基层材料耐久性对比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提高钢渣基层材料耐久性的措施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钢渣作为道路基层材料的性能研究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钢渣在道路基层中的应用及施工技术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钢渣在道路基层中的应用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作为道路基层的主要材料或辅助材料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与其他道路基层材料混合使用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应用于不同等级和类型的道路工程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钢渣道路基层的施工技术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施工质量控制要点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施工过程中的问题及解决方案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钢渣在道路基层中的耐久性研究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钢渣在道路基层中的耐久性影响因素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钢渣的成分和品质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道路交通荷载和环境因素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基层结构设计和技术措施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提高钢渣道路基层耐久性的方法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优化钢渣成分和品质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合理设计基层结构和技术措施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加强道路基层的养护和管理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钢渣在公路工程中的经济与环境效益分析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钢渣在公路工程中的成本优势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降低原材料成本，减少资源浪费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降低环境污染治理成本，提高资源利用率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提高道路基层材料的性能，降低维修成本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钢渣在公路工程中的经济效益评价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投资回报期、净现值等经济指标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与传统道路基层材料的经济效益对比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不同钢渣利用方案的经济效益分析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钢渣在公路工程中的经济效益分析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https://d.book118.com/715004211310011110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钢渣在公路工程中的应用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2024-09-16T05:53:55.657</cp:lastPrinted>
  <dcterms:created xsi:type="dcterms:W3CDTF">2024-09-15T21:53:55Z</dcterms:created>
  <dcterms:modified xsi:type="dcterms:W3CDTF">2024-09-15T21:53:57Z</dcterms:modified>
</cp:coreProperties>
</file>