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17DD03-516D-4CA8-B21F-441B1F43E6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38A537-22D7-4E16-89D7-7581C8E650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81F785-01C7-45C4-BBDE-0D84B76E3F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2CD47E-C7C2-4E6B-8E63-767A8B5599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FE4D86-3C89-46B9-B476-7F113D89D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AC28C6-F767-4B2F-A70B-1DE66A01E4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1656ED-9800-44FD-8A3C-BEBF1FA4DC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CF168B-8FEF-45B5-A362-54FD8A2FEE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DAAD62-739E-4435-83CB-D82EA1B70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E90877-B040-4692-8B37-B86E3707F5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06D12C-6363-44D3-8F3B-6AF417ED12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5011242021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护士培训课程妇女保健与护理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妇女保健基础知识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妇女孕期护理与保健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产后护理与新生儿护理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妇女更年期护理与保健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妇女保健护理实践操作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妇女保健基础知识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492" b="21492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女性生殖系统结构与功能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了解女性生殖系统的解剖结构、生理特点和功能，以及月经周期、生育能力和更年期的变化。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孕期保健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掌握孕期生理变化、胎儿发育过程和孕期营养与保健知识，以及如何预防孕期并发症。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产褥期与哺乳期护理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了解产褥期生理变化、哺乳技巧和乳腺炎的预防与护理，以及如何促进母婴情感联系。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妇女生理特点与保健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4458" b="24458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乳腺癌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了解乳腺癌的早期症状、诊断方法和治疗手段，以及如何进行乳腺癌的预防和筛查。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宫颈癌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掌握宫颈癌的早期症状、诊断方法和预防措施，以及如何进行宫颈癌筛查和疫苗接种。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生殖系统感染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了解常见生殖系统感染的预防、诊断和治疗，如阴道炎、盆腔炎等。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妇女常见疾病预防与早期发现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493" r="249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妇女心理健康与护理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产后抑郁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了解产后抑郁的症状、原因和治疗方法，以及如何为产妇提供心理支持和护理。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性心理问题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掌握常见的性心理问题及其应对方法，如性欲减退、性焦虑等，以及如何为患者提供合适的心理疏导和支持。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妇女心理健康促进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学习如何通过健康教育、心理咨询和心理治疗等手段促进妇女心理健康，提高生活质量。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妇女孕期护理与保健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孕期营养与饮食指导是护士培训课程中重要的一环，旨在帮助准妈妈们了解孕期所需的营养素和饮食注意事项，保障母婴健康。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护士需要了解孕期不同阶段所需的营养素，如蛋白质、铁、钙、叶酸等，以及如何通过饮食来补充这些营养素。此外，护士还需要指导准妈妈们如何避免孕期常见的饮食问题，如营养不良、肥胖和妊娠糖尿病等。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孕期营养与饮食指导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476" b="11476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1" b="17921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护士需要了解孕期常见的健康问题，如妊娠高血压、妊娠糖尿病、孕期感染等，以及如何采取相应的应对措施。此外，护士还需要了解如何处理孕期常见的并发症，如早产、胎盘前置等。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孕期常见问题与应对措施是护士培训课程中的重要内容，旨在帮助护士掌握如何处理孕期常见的健康问题，保障母婴安全。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孕期常见问题与应对措施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产前准备与分娩过程护理是护士培训课程中的关键内容，旨在帮助护士了解产前准备和分娩过程中的护理要点，确保母婴顺利分娩。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需要了解如何指导准妈妈们进行产前准备，包括心理准备和生理准备。此外，护士还需要了解分娩过程中的护理要点，如监测母婴生命体征、协助分娩、产后护理等。同时，护士还需要掌握如何应对分娩过程中的突发情况，如大出血、胎儿宫内窘迫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产前准备与分娩过程护理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产后护理与新生儿护理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https://d.book118.com/715011242021011121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2024-09-23T22:41:31.186</cp:lastPrinted>
  <dcterms:created xsi:type="dcterms:W3CDTF">2024-09-23T14:41:31Z</dcterms:created>
  <dcterms:modified xsi:type="dcterms:W3CDTF">2024-09-23T14:41:33Z</dcterms:modified>
</cp:coreProperties>
</file>