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DEB30-00DD-4392-B9E3-383710E0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135D8-537C-4AA0-9BDA-60E7FDCB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E9DFC-8E44-4A96-AEF3-2774C9DF8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CD158-743E-409E-900A-98DAE5E5D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7F0B9-F90C-4B7A-B3A1-91A37D43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CA92D-2FAF-43EE-B49E-9305BFB34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BC93F8-DAF3-4AB1-ABA3-6FA09707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F266C-07F7-4040-A8D1-E9DCD437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83F62-3066-4D41-9C5A-78F4C790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5C9BB-E49C-423E-886F-D36FD637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FEB9-2B61-40C5-8651-6D4ADB72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12122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护理质量安全与风险管理的团队合作与发展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团队合作在护理质量安全中的作用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提升护理质量和安全水平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通过团队合作与风险管理，提高护理服务的专业性和安全性，减少医疗差错和不良事件的发生。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应对行业挑战和变革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适应医疗行业快速发展和变革的需求，提升护理团队应对风险和挑战的能力。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促进护理专业发展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通过团队合作与风险管理，推动护理专业的持续发展，提高护士的职业素养和综合能力。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分析当前护理质量安全存在的问题和挑战，以及已经采取的措施和成效。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探讨护理风险管理的策略、方法和实践，包括风险识别、评估、处理和监控等方面。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风险管理策略与实践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阐述护理团队内部以及与医生、患者等其他相关方的沟通协作情况，分析团队合作对护理质量安全的影响。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团队合作与沟通协作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展望护理质量安全与风险管理未来的发展趋势，提出相应的建议和措施。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护理质量安全是指在护理服务过程中，通过采取一系列措施，确保患者安全、提高护理质量，减少或避免不良事件和医疗差错的发生。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护理质量安全是医疗质量的重要组成部分，直接关系到患者的生命安全和健康。提高护理质量安全水平，有助于减少医疗事故和纠纷，提升医院整体声誉和患者满意度。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目前，我国护理质量安全水平不断提高，但仍存在一些问题和挑战。如部分护理人员技能水平不足、护理服务质量不稳定、患者安全意识不强等。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随着医疗技术的不断发展和患者需求的日益多样化，护理质量安全面临诸多挑战。如如何提高护理人员的专业素质、如何加强患者安全教育、如何有效应对突发事件等。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通过收集患者信息、观察病情变化、评估护理措施等方式，及时发现潜在的护理风险。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采用科学的方法和工具，对识别出的风险进行定量或定性评估，确定风险的大小、发生概率和可能造成的损失。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针对可能发生的风险，制定相应的预防措施，如加强培训、完善制度、提高护理人员技能等。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对已经发生的风险事件，采取积极有效的应对措施，如及时报告、组织专家会诊、调整治疗方案等。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通过对风险事件的分析和总结，不断完善风险管理流程和措施，提高护理质量和安全水平。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根据评估结果，及时调整风险管理策略和措施，实现持续改进和提高。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将成功的风险管理经验和案例进行分享和交流，促进团队成员之间的学习和合作。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定期对风险管理措施的实施效果进行评估，包括风险事件的发生率、处理效果、患者满意度等指标。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https://d.book118.com/715012122024011101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2024-09-09T09:24:43.981</cp:lastPrinted>
  <dcterms:created xsi:type="dcterms:W3CDTF">2024-09-09T01:24:44Z</dcterms:created>
  <dcterms:modified xsi:type="dcterms:W3CDTF">2024-09-09T01:24:46Z</dcterms:modified>
</cp:coreProperties>
</file>