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966B1-8837-47F9-AE9D-D5DCF2F9D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7BD44-412C-4C33-A2E7-3585A95FD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1897A-BC4F-4678-BC07-7EB877D2D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5D9AB-3A58-4813-99CD-EDDC3138F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12C1C8-A2AE-41A3-B4EE-14095590B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603B49-29AC-4A07-BAAE-93B073AF1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EEFE95-29C3-4E93-988E-EBA8B1C45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391A9-C868-4AE0-A817-F23BFFBFF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6746B-41C8-478D-BF45-98465ADFC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F7486-7C0D-4722-88A0-7C739317B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C5477-2734-4D9B-BD84-B8C2E6721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140042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航安检理论与实务课件：机场联检\n## 1.民航安检理论与实务概述\n### 1.1民航安检的重要性及目的\n### 1.2民航安检的基本概念与分类\n### 1.3民航安检理论与实务的发展现状\n## 2.机场联检的基本原理与方法\n### 2.1机场联检的定义与要求\n### 2.2机场联检的基本流程与环节\n### 2.3机场联检的主要方法与技术\n## 3.民航安检设备与设施\n### 3.1民航安检设备的种类与特点\n### 3.2民航安检设施的布局与规划\n### 3.3民航安检设备与设施的维护与管理\n## 4.机场联检人员的培训与管理\n### 4.1机场联检人员的基本要求与职责\n### 4.2机场联检人员的培训内容与方式\n### 4.3机场联检人员的管理与考核\n## 5.民航安检实务中的问题与对策\n### 5.1民航安检实务中常见的问题及原因\n### 5.2民航安检实务问题的应对措施与技巧\n### 5.3民航安检实务问题的预防与改进\n## 6.机场联检的未来发展趋势与展望\n### 6.1机场联检技术的发展趋势\n### 6.2机场联检管理的发展趋势\n### 6.3机场联检与国际合作的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900"/>
              <a:t>民航安检理论与实务课件：机场联检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民航安检理论与实务概述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民航安检的重要性及目的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民航安检是确保航空安全的重要环节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防止非法物品进入航空器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防止恐怖分子利用航空渠道实施袭击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保护旅客的人身安全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民航安检的目的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维护国家安全和公共秩序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保护旅客的合法权益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促进航空运输业的健康发展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民航安检的基本概念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安检人员：负责执行安检任务的专职人员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安检设备：用于检测旅客和行李物品的设备和工具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安检场所：旅客和行李物品进行安检的区域</a:t>
                </a:r>
                <a:endParaRPr/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民航安检的分类   -进站安检：旅客进入候机楼前的安全检查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出站安检：旅客离开候机楼前的安全检查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航班安检：对航空器及其载运物品的安全检查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民航安检的基本概念与分类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民航安检理论的发展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从单一的物品检查发展到综合性的安全评估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从人工检查发展到自动化、智能化的检测设备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从单一的安检环节发展到全程化的安全监控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民航安检实务的发展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各国纷纷加强民航安检设施建设，提高安检能力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采用先进的安检技术和设备，提高安检准确性和效率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加强安检人员培训和管理，提高安检服务质量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民航安检理论与实务的发展现状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机场联检的基本原理与方法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机场联检的定义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机场联检是指在机场范围内，多个部门共同进行的安全检查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涉及旅客、行李、航空器等多个方面的安全检查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机场联检的要求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确保安全检查的准确性和效率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简化安检流程，提高旅客通行速度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保护旅客隐私，尊重旅客权益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机场联检的定义与要求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机场联检的基本流程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旅客进入安检区域，出示证件和登机牌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安检人员对旅客和行李进行安全检查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旅客携带行李通过安检设备，取出行李后进入候机区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机场联检的主要环节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旅客信息核对：核对旅客证件和登机牌信息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安检设备检查：对旅客和行李进行X光机、金属探测器等设备的检查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手工检查：对旅客和行李进行人工开包检查，确保无违禁品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机场联检的基本流程与环节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机场联检的主要方法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技术检查：使用X光机、金属探测器等设备对旅客和行李进行检查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人工检查：对旅客和行李进行手工开包检查，确保无违禁品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旅客信息核对：核对旅客证件和登机牌信息，确保旅客身份无误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机场联检的主要技术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X光机：用于检查旅客和行李物品中的潜在威胁物品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金属探测器：用于检测旅客和行李中的金属物品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化学检测仪：用于检测旅客和行李中的危险化学物品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机场联检的主要方法与技术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民航安检设备与设施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民航安检设备的种类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X光机：用于检查旅客和行李物品中的潜在威胁物品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金属探测器：用于检测旅客和行李中的金属物品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化学检测仪：用于检测旅客和行李中的危险化学物品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手持金属探测器：用于对旅客进行近距离的金属物品检查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安全门：用于检查旅客是否携带违禁品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民航安检设备的特点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高科技化：采用先进的检测技术，提高安检准确性和效率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自动化：部分设备可实现自动识别和报警，减少人工干预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便携化：部分设备体积小巧，便于携带和操作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民航安检设备的种类与特点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民航安检设施的布局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安检通道：设置足够的安检通道，以满足旅客通行需求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安检设备：根据旅客流量和航班密度，合理配置安检设备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隔离区：设置隔离区，用于对可疑旅客和物品进行进一步检查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民航安检设施的规划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安全性：确保安检设施的安全性，防止潜在威胁物品进入候机区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便捷性：简化安检流程，提高旅客通行速度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环保性：采用环保材料和技术，减少安检设备对环境的影响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民航安检设施的布局与规划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民航安检设备与设施的维护与管理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民航安检设备的维护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定期对安检设备进行性能检测和功能调试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对设备进行定期维护和保养，确保设备正常运行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对设备故障进行及时处理，确保设备处于良好状态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民航安检设施的管理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制定安检设施管理制度，明确管理职责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对安检设施进行定期检查，确保设施正常运行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对安检设施的使用情况进行监督，确保设施合理使用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https://d.book118.com/715014004212011112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民航安检理论与实务课件：机场联检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2024-09-19T00:16:06.694</cp:lastPrinted>
  <dcterms:created xsi:type="dcterms:W3CDTF">2024-09-18T16:16:06Z</dcterms:created>
  <dcterms:modified xsi:type="dcterms:W3CDTF">2024-09-18T16:16:08Z</dcterms:modified>
</cp:coreProperties>
</file>